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1" r:id="rId3"/>
    <p:sldMasterId id="2147483654" r:id="rId4"/>
    <p:sldMasterId id="2147483655" r:id="rId5"/>
  </p:sldMasterIdLst>
  <p:sldIdLst>
    <p:sldId id="277" r:id="rId6"/>
    <p:sldId id="256" r:id="rId7"/>
    <p:sldId id="257" r:id="rId8"/>
    <p:sldId id="549" r:id="rId9"/>
    <p:sldId id="548" r:id="rId10"/>
    <p:sldId id="258" r:id="rId11"/>
    <p:sldId id="284" r:id="rId12"/>
    <p:sldId id="259" r:id="rId13"/>
    <p:sldId id="545" r:id="rId14"/>
    <p:sldId id="260" r:id="rId15"/>
    <p:sldId id="279" r:id="rId16"/>
    <p:sldId id="668" r:id="rId17"/>
    <p:sldId id="261" r:id="rId18"/>
    <p:sldId id="262" r:id="rId19"/>
    <p:sldId id="353" r:id="rId20"/>
    <p:sldId id="314" r:id="rId21"/>
    <p:sldId id="263" r:id="rId22"/>
    <p:sldId id="264" r:id="rId23"/>
    <p:sldId id="265" r:id="rId24"/>
    <p:sldId id="272" r:id="rId25"/>
    <p:sldId id="273" r:id="rId26"/>
    <p:sldId id="267" r:id="rId27"/>
    <p:sldId id="280" r:id="rId28"/>
    <p:sldId id="285" r:id="rId29"/>
    <p:sldId id="274" r:id="rId30"/>
    <p:sldId id="268" r:id="rId31"/>
    <p:sldId id="275" r:id="rId32"/>
    <p:sldId id="276" r:id="rId33"/>
    <p:sldId id="269" r:id="rId34"/>
    <p:sldId id="270" r:id="rId35"/>
    <p:sldId id="386" r:id="rId36"/>
    <p:sldId id="271" r:id="rId37"/>
  </p:sldIdLst>
  <p:sldSz cx="9144000" cy="6858000" type="screen4x3"/>
  <p:notesSz cx="6858000" cy="9144000"/>
  <p:custDataLst>
    <p:tags r:id="rId38"/>
  </p:custDataLst>
  <p:defaultTex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66"/>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37" autoAdjust="0"/>
    <p:restoredTop sz="90928" autoAdjust="0"/>
  </p:normalViewPr>
  <p:slideViewPr>
    <p:cSldViewPr>
      <p:cViewPr varScale="1">
        <p:scale>
          <a:sx n="51" d="100"/>
          <a:sy n="51" d="100"/>
        </p:scale>
        <p:origin x="1066" y="34"/>
      </p:cViewPr>
      <p:guideLst>
        <p:guide orient="horz" pos="2133"/>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D7294BA5-BC99-F3A8-BBEF-B8EC2496EC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39ADA5D-F1EC-2A12-CA52-6A12A985329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76E55A9-C843-E376-7FA1-CB8D9CD9FC99}"/>
              </a:ext>
            </a:extLst>
          </p:cNvPr>
          <p:cNvSpPr>
            <a:spLocks noGrp="1" noChangeArrowheads="1"/>
          </p:cNvSpPr>
          <p:nvPr>
            <p:ph type="sldNum" sz="quarter" idx="12"/>
          </p:nvPr>
        </p:nvSpPr>
        <p:spPr>
          <a:ln/>
        </p:spPr>
        <p:txBody>
          <a:bodyPr/>
          <a:lstStyle>
            <a:lvl1pPr>
              <a:defRPr/>
            </a:lvl1pPr>
          </a:lstStyle>
          <a:p>
            <a:fld id="{B9AD2B90-D42F-4445-9E83-996E4BD17CA1}" type="slidenum">
              <a:rPr lang="en-US" altLang="zh-CN"/>
              <a:pPr/>
              <a:t>‹#›</a:t>
            </a:fld>
            <a:endParaRPr lang="en-US" altLang="zh-CN"/>
          </a:p>
        </p:txBody>
      </p:sp>
    </p:spTree>
    <p:extLst>
      <p:ext uri="{BB962C8B-B14F-4D97-AF65-F5344CB8AC3E}">
        <p14:creationId xmlns:p14="http://schemas.microsoft.com/office/powerpoint/2010/main" val="192447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1848E66B-495E-539F-3982-49C69A178B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4AF962-34A6-83FA-F917-FA9DBF4DD7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A4EF01A-CE10-416A-AFE7-A9AE4CE6832E}"/>
              </a:ext>
            </a:extLst>
          </p:cNvPr>
          <p:cNvSpPr>
            <a:spLocks noGrp="1" noChangeArrowheads="1"/>
          </p:cNvSpPr>
          <p:nvPr>
            <p:ph type="sldNum" sz="quarter" idx="12"/>
          </p:nvPr>
        </p:nvSpPr>
        <p:spPr>
          <a:ln/>
        </p:spPr>
        <p:txBody>
          <a:bodyPr/>
          <a:lstStyle>
            <a:lvl1pPr>
              <a:defRPr/>
            </a:lvl1pPr>
          </a:lstStyle>
          <a:p>
            <a:fld id="{B16B4DBA-6138-42DD-A8DB-7ED787A06B57}" type="slidenum">
              <a:rPr lang="en-US" altLang="zh-CN"/>
              <a:pPr/>
              <a:t>‹#›</a:t>
            </a:fld>
            <a:endParaRPr lang="en-US" altLang="zh-CN"/>
          </a:p>
        </p:txBody>
      </p:sp>
    </p:spTree>
    <p:extLst>
      <p:ext uri="{BB962C8B-B14F-4D97-AF65-F5344CB8AC3E}">
        <p14:creationId xmlns:p14="http://schemas.microsoft.com/office/powerpoint/2010/main" val="2264338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B5DA4180-A900-02A4-56FA-C9C39D0E1E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AF945AA-685F-720A-E8D5-5E0F04B6DE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B1F3DEB-CB2D-648E-77D1-5CEEB49B01D1}"/>
              </a:ext>
            </a:extLst>
          </p:cNvPr>
          <p:cNvSpPr>
            <a:spLocks noGrp="1" noChangeArrowheads="1"/>
          </p:cNvSpPr>
          <p:nvPr>
            <p:ph type="sldNum" sz="quarter" idx="12"/>
          </p:nvPr>
        </p:nvSpPr>
        <p:spPr>
          <a:ln/>
        </p:spPr>
        <p:txBody>
          <a:bodyPr/>
          <a:lstStyle>
            <a:lvl1pPr>
              <a:defRPr/>
            </a:lvl1pPr>
          </a:lstStyle>
          <a:p>
            <a:fld id="{D7F85A59-8646-4B61-B26F-ACC551F7BF31}" type="slidenum">
              <a:rPr lang="en-US" altLang="zh-CN"/>
              <a:pPr/>
              <a:t>‹#›</a:t>
            </a:fld>
            <a:endParaRPr lang="en-US" altLang="zh-CN"/>
          </a:p>
        </p:txBody>
      </p:sp>
    </p:spTree>
    <p:extLst>
      <p:ext uri="{BB962C8B-B14F-4D97-AF65-F5344CB8AC3E}">
        <p14:creationId xmlns:p14="http://schemas.microsoft.com/office/powerpoint/2010/main" val="643196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231050FA-6F6B-5EE1-26C5-E59EDC5505E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18E236E-7405-EEDD-8D26-7F3BDCEED4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1CDDE69-DDC4-A872-EA58-28CD9A082F04}"/>
              </a:ext>
            </a:extLst>
          </p:cNvPr>
          <p:cNvSpPr>
            <a:spLocks noGrp="1" noChangeArrowheads="1"/>
          </p:cNvSpPr>
          <p:nvPr>
            <p:ph type="sldNum" sz="quarter" idx="12"/>
          </p:nvPr>
        </p:nvSpPr>
        <p:spPr>
          <a:ln/>
        </p:spPr>
        <p:txBody>
          <a:bodyPr/>
          <a:lstStyle>
            <a:lvl1pPr>
              <a:defRPr/>
            </a:lvl1pPr>
          </a:lstStyle>
          <a:p>
            <a:fld id="{3AE6F887-7272-471B-8D10-EC217974DE3E}" type="slidenum">
              <a:rPr lang="en-US" altLang="zh-CN"/>
              <a:pPr/>
              <a:t>‹#›</a:t>
            </a:fld>
            <a:endParaRPr lang="en-US" altLang="zh-CN"/>
          </a:p>
        </p:txBody>
      </p:sp>
    </p:spTree>
    <p:extLst>
      <p:ext uri="{BB962C8B-B14F-4D97-AF65-F5344CB8AC3E}">
        <p14:creationId xmlns:p14="http://schemas.microsoft.com/office/powerpoint/2010/main" val="4047916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1300AAB-20E6-7084-47FD-E6EC3FFE169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AE6ECB0-6D79-E611-F268-B2BB8C35EDF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0973CE6-BF87-CE03-2ABC-EB5D85ABF1E6}"/>
              </a:ext>
            </a:extLst>
          </p:cNvPr>
          <p:cNvSpPr>
            <a:spLocks noGrp="1" noChangeArrowheads="1"/>
          </p:cNvSpPr>
          <p:nvPr>
            <p:ph type="sldNum" sz="quarter" idx="12"/>
          </p:nvPr>
        </p:nvSpPr>
        <p:spPr>
          <a:ln/>
        </p:spPr>
        <p:txBody>
          <a:bodyPr/>
          <a:lstStyle>
            <a:lvl1pPr>
              <a:defRPr/>
            </a:lvl1pPr>
          </a:lstStyle>
          <a:p>
            <a:fld id="{CE483827-37D0-43F3-852E-952E8060BC81}" type="slidenum">
              <a:rPr lang="en-US" altLang="zh-CN"/>
              <a:pPr/>
              <a:t>‹#›</a:t>
            </a:fld>
            <a:endParaRPr lang="en-US" altLang="zh-CN"/>
          </a:p>
        </p:txBody>
      </p:sp>
    </p:spTree>
    <p:extLst>
      <p:ext uri="{BB962C8B-B14F-4D97-AF65-F5344CB8AC3E}">
        <p14:creationId xmlns:p14="http://schemas.microsoft.com/office/powerpoint/2010/main" val="1794219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D47129CE-4A63-1EB4-AA52-FBD0009D17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93CDFB0-75C1-90BF-D562-D64C8477A4B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7DF3DA7-11B2-7799-62FD-FE9E680A8473}"/>
              </a:ext>
            </a:extLst>
          </p:cNvPr>
          <p:cNvSpPr>
            <a:spLocks noGrp="1" noChangeArrowheads="1"/>
          </p:cNvSpPr>
          <p:nvPr>
            <p:ph type="sldNum" sz="quarter" idx="12"/>
          </p:nvPr>
        </p:nvSpPr>
        <p:spPr>
          <a:ln/>
        </p:spPr>
        <p:txBody>
          <a:bodyPr/>
          <a:lstStyle>
            <a:lvl1pPr>
              <a:defRPr/>
            </a:lvl1pPr>
          </a:lstStyle>
          <a:p>
            <a:fld id="{337D05B3-F1CB-4264-975B-4A1B190CD4AA}" type="slidenum">
              <a:rPr lang="en-US" altLang="zh-CN"/>
              <a:pPr/>
              <a:t>‹#›</a:t>
            </a:fld>
            <a:endParaRPr lang="en-US" altLang="zh-CN"/>
          </a:p>
        </p:txBody>
      </p:sp>
    </p:spTree>
    <p:extLst>
      <p:ext uri="{BB962C8B-B14F-4D97-AF65-F5344CB8AC3E}">
        <p14:creationId xmlns:p14="http://schemas.microsoft.com/office/powerpoint/2010/main" val="1614865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2BAC8B35-15EE-E337-D7F6-A1F0342A9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26BECF7-3CAE-BC4F-7F95-86E947FB94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67D36BD-8B92-3FCE-C78F-5836F6492D38}"/>
              </a:ext>
            </a:extLst>
          </p:cNvPr>
          <p:cNvSpPr>
            <a:spLocks noGrp="1" noChangeArrowheads="1"/>
          </p:cNvSpPr>
          <p:nvPr>
            <p:ph type="sldNum" sz="quarter" idx="12"/>
          </p:nvPr>
        </p:nvSpPr>
        <p:spPr>
          <a:ln/>
        </p:spPr>
        <p:txBody>
          <a:bodyPr/>
          <a:lstStyle>
            <a:lvl1pPr>
              <a:defRPr/>
            </a:lvl1pPr>
          </a:lstStyle>
          <a:p>
            <a:fld id="{7543B221-589E-4CDF-9730-F0A7852BA84F}" type="slidenum">
              <a:rPr lang="en-US" altLang="zh-CN"/>
              <a:pPr/>
              <a:t>‹#›</a:t>
            </a:fld>
            <a:endParaRPr lang="en-US" altLang="zh-CN"/>
          </a:p>
        </p:txBody>
      </p:sp>
    </p:spTree>
    <p:extLst>
      <p:ext uri="{BB962C8B-B14F-4D97-AF65-F5344CB8AC3E}">
        <p14:creationId xmlns:p14="http://schemas.microsoft.com/office/powerpoint/2010/main" val="1068049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E67CCEFA-06EA-8113-8DFB-C254CBB4419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811B4674-74A7-8C55-5D60-89622655B1B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13EBB1D0-5FC8-AB57-5D56-ED745ABA31ED}"/>
              </a:ext>
            </a:extLst>
          </p:cNvPr>
          <p:cNvSpPr>
            <a:spLocks noGrp="1" noChangeArrowheads="1"/>
          </p:cNvSpPr>
          <p:nvPr>
            <p:ph type="sldNum" sz="quarter" idx="12"/>
          </p:nvPr>
        </p:nvSpPr>
        <p:spPr>
          <a:ln/>
        </p:spPr>
        <p:txBody>
          <a:bodyPr/>
          <a:lstStyle>
            <a:lvl1pPr>
              <a:defRPr/>
            </a:lvl1pPr>
          </a:lstStyle>
          <a:p>
            <a:fld id="{48FB76B0-FCAD-4B54-A8ED-0C40B18D9B27}" type="slidenum">
              <a:rPr lang="en-US" altLang="zh-CN"/>
              <a:pPr/>
              <a:t>‹#›</a:t>
            </a:fld>
            <a:endParaRPr lang="en-US" altLang="zh-CN"/>
          </a:p>
        </p:txBody>
      </p:sp>
    </p:spTree>
    <p:extLst>
      <p:ext uri="{BB962C8B-B14F-4D97-AF65-F5344CB8AC3E}">
        <p14:creationId xmlns:p14="http://schemas.microsoft.com/office/powerpoint/2010/main" val="1002765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B7C2B752-7E06-0DFD-EA2E-C8CEDC8F8DC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8FEDDAC-E8F4-BBFF-35C5-B012926F34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800A434-E2BC-B9C6-4F39-607723AAEDF9}"/>
              </a:ext>
            </a:extLst>
          </p:cNvPr>
          <p:cNvSpPr>
            <a:spLocks noGrp="1" noChangeArrowheads="1"/>
          </p:cNvSpPr>
          <p:nvPr>
            <p:ph type="sldNum" sz="quarter" idx="12"/>
          </p:nvPr>
        </p:nvSpPr>
        <p:spPr>
          <a:ln/>
        </p:spPr>
        <p:txBody>
          <a:bodyPr/>
          <a:lstStyle>
            <a:lvl1pPr>
              <a:defRPr/>
            </a:lvl1pPr>
          </a:lstStyle>
          <a:p>
            <a:fld id="{57CFF6CB-F2AC-4B2B-B617-AB0E5FAF5F56}" type="slidenum">
              <a:rPr lang="en-US" altLang="zh-CN"/>
              <a:pPr/>
              <a:t>‹#›</a:t>
            </a:fld>
            <a:endParaRPr lang="en-US" altLang="zh-CN"/>
          </a:p>
        </p:txBody>
      </p:sp>
    </p:spTree>
    <p:extLst>
      <p:ext uri="{BB962C8B-B14F-4D97-AF65-F5344CB8AC3E}">
        <p14:creationId xmlns:p14="http://schemas.microsoft.com/office/powerpoint/2010/main" val="338929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933A27C-98AF-3F8E-180F-D5C473D5B44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FE9FE2A-F0DB-FD69-C1A4-B2CB1DD13D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D5D40F7-2E03-2F69-96B5-EA7FA6CB514F}"/>
              </a:ext>
            </a:extLst>
          </p:cNvPr>
          <p:cNvSpPr>
            <a:spLocks noGrp="1" noChangeArrowheads="1"/>
          </p:cNvSpPr>
          <p:nvPr>
            <p:ph type="sldNum" sz="quarter" idx="12"/>
          </p:nvPr>
        </p:nvSpPr>
        <p:spPr>
          <a:ln/>
        </p:spPr>
        <p:txBody>
          <a:bodyPr/>
          <a:lstStyle>
            <a:lvl1pPr>
              <a:defRPr/>
            </a:lvl1pPr>
          </a:lstStyle>
          <a:p>
            <a:fld id="{DFA48061-655A-4B97-A7BB-D49D4B046071}" type="slidenum">
              <a:rPr lang="en-US" altLang="zh-CN"/>
              <a:pPr/>
              <a:t>‹#›</a:t>
            </a:fld>
            <a:endParaRPr lang="en-US" altLang="zh-CN"/>
          </a:p>
        </p:txBody>
      </p:sp>
    </p:spTree>
    <p:extLst>
      <p:ext uri="{BB962C8B-B14F-4D97-AF65-F5344CB8AC3E}">
        <p14:creationId xmlns:p14="http://schemas.microsoft.com/office/powerpoint/2010/main" val="2844768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ED5D1C1A-7572-1C36-BB1A-AA49CD0A5EB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A0D248D-57C6-114C-53E8-E7C8210068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AFA1833-8D7F-0649-9DAE-C7C129E245BA}"/>
              </a:ext>
            </a:extLst>
          </p:cNvPr>
          <p:cNvSpPr>
            <a:spLocks noGrp="1" noChangeArrowheads="1"/>
          </p:cNvSpPr>
          <p:nvPr>
            <p:ph type="sldNum" sz="quarter" idx="12"/>
          </p:nvPr>
        </p:nvSpPr>
        <p:spPr>
          <a:ln/>
        </p:spPr>
        <p:txBody>
          <a:bodyPr/>
          <a:lstStyle>
            <a:lvl1pPr>
              <a:defRPr/>
            </a:lvl1pPr>
          </a:lstStyle>
          <a:p>
            <a:fld id="{D7CCA79D-BF44-45FD-B9E2-9BB5A74F6610}" type="slidenum">
              <a:rPr lang="en-US" altLang="zh-CN"/>
              <a:pPr/>
              <a:t>‹#›</a:t>
            </a:fld>
            <a:endParaRPr lang="en-US" altLang="zh-CN"/>
          </a:p>
        </p:txBody>
      </p:sp>
    </p:spTree>
    <p:extLst>
      <p:ext uri="{BB962C8B-B14F-4D97-AF65-F5344CB8AC3E}">
        <p14:creationId xmlns:p14="http://schemas.microsoft.com/office/powerpoint/2010/main" val="2695736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87D4DAA7-5CC9-D988-9915-3F89B8F4AF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DC9F6CA-79AD-32D4-3C15-96E48C2489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D39B547-ABD9-4CFC-F0C0-CA0AE358DE66}"/>
              </a:ext>
            </a:extLst>
          </p:cNvPr>
          <p:cNvSpPr>
            <a:spLocks noGrp="1" noChangeArrowheads="1"/>
          </p:cNvSpPr>
          <p:nvPr>
            <p:ph type="sldNum" sz="quarter" idx="12"/>
          </p:nvPr>
        </p:nvSpPr>
        <p:spPr>
          <a:ln/>
        </p:spPr>
        <p:txBody>
          <a:bodyPr/>
          <a:lstStyle>
            <a:lvl1pPr>
              <a:defRPr/>
            </a:lvl1pPr>
          </a:lstStyle>
          <a:p>
            <a:fld id="{5E43E5BA-B1FD-4B4C-B3BE-F4D0E755C84E}" type="slidenum">
              <a:rPr lang="en-US" altLang="zh-CN"/>
              <a:pPr/>
              <a:t>‹#›</a:t>
            </a:fld>
            <a:endParaRPr lang="en-US" altLang="zh-CN"/>
          </a:p>
        </p:txBody>
      </p:sp>
    </p:spTree>
    <p:extLst>
      <p:ext uri="{BB962C8B-B14F-4D97-AF65-F5344CB8AC3E}">
        <p14:creationId xmlns:p14="http://schemas.microsoft.com/office/powerpoint/2010/main" val="1197129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77B9BDDB-DAE3-F455-7C2A-8C324E842CC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FFDC7D7-1757-885B-9CDD-FF670B23D5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7EB52BA-DDE1-120C-0C48-AC3CEFDF01D5}"/>
              </a:ext>
            </a:extLst>
          </p:cNvPr>
          <p:cNvSpPr>
            <a:spLocks noGrp="1" noChangeArrowheads="1"/>
          </p:cNvSpPr>
          <p:nvPr>
            <p:ph type="sldNum" sz="quarter" idx="12"/>
          </p:nvPr>
        </p:nvSpPr>
        <p:spPr>
          <a:ln/>
        </p:spPr>
        <p:txBody>
          <a:bodyPr/>
          <a:lstStyle>
            <a:lvl1pPr>
              <a:defRPr/>
            </a:lvl1pPr>
          </a:lstStyle>
          <a:p>
            <a:fld id="{20BB8623-7D53-4E9C-B317-7BCC995438D7}" type="slidenum">
              <a:rPr lang="en-US" altLang="zh-CN"/>
              <a:pPr/>
              <a:t>‹#›</a:t>
            </a:fld>
            <a:endParaRPr lang="en-US" altLang="zh-CN"/>
          </a:p>
        </p:txBody>
      </p:sp>
    </p:spTree>
    <p:extLst>
      <p:ext uri="{BB962C8B-B14F-4D97-AF65-F5344CB8AC3E}">
        <p14:creationId xmlns:p14="http://schemas.microsoft.com/office/powerpoint/2010/main" val="700871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65B55114-952F-DA49-2554-CA5295DE4B0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1FF7697-379A-CF8D-B09B-1CBB464319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9757F0A-30FE-E4A8-6D58-EF5ACBA9F957}"/>
              </a:ext>
            </a:extLst>
          </p:cNvPr>
          <p:cNvSpPr>
            <a:spLocks noGrp="1" noChangeArrowheads="1"/>
          </p:cNvSpPr>
          <p:nvPr>
            <p:ph type="sldNum" sz="quarter" idx="12"/>
          </p:nvPr>
        </p:nvSpPr>
        <p:spPr>
          <a:ln/>
        </p:spPr>
        <p:txBody>
          <a:bodyPr/>
          <a:lstStyle>
            <a:lvl1pPr>
              <a:defRPr/>
            </a:lvl1pPr>
          </a:lstStyle>
          <a:p>
            <a:fld id="{1DE9F897-5A54-4BB7-8BB7-CBBEAF77C148}" type="slidenum">
              <a:rPr lang="en-US" altLang="zh-CN"/>
              <a:pPr/>
              <a:t>‹#›</a:t>
            </a:fld>
            <a:endParaRPr lang="en-US" altLang="zh-CN"/>
          </a:p>
        </p:txBody>
      </p:sp>
    </p:spTree>
    <p:extLst>
      <p:ext uri="{BB962C8B-B14F-4D97-AF65-F5344CB8AC3E}">
        <p14:creationId xmlns:p14="http://schemas.microsoft.com/office/powerpoint/2010/main" val="369019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C470977-488C-DDC4-E32B-2B3E9807D4A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FDA711A-4E9F-8465-BAE4-2241B23E1E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E5E5C20-FF2B-59C1-F615-EACE16808639}"/>
              </a:ext>
            </a:extLst>
          </p:cNvPr>
          <p:cNvSpPr>
            <a:spLocks noGrp="1" noChangeArrowheads="1"/>
          </p:cNvSpPr>
          <p:nvPr>
            <p:ph type="sldNum" sz="quarter" idx="12"/>
          </p:nvPr>
        </p:nvSpPr>
        <p:spPr>
          <a:ln/>
        </p:spPr>
        <p:txBody>
          <a:bodyPr/>
          <a:lstStyle>
            <a:lvl1pPr>
              <a:defRPr/>
            </a:lvl1pPr>
          </a:lstStyle>
          <a:p>
            <a:fld id="{1EA884F6-3269-432F-A7E9-507FF94E27DB}" type="slidenum">
              <a:rPr lang="en-US" altLang="zh-CN"/>
              <a:pPr/>
              <a:t>‹#›</a:t>
            </a:fld>
            <a:endParaRPr lang="en-US" altLang="zh-CN"/>
          </a:p>
        </p:txBody>
      </p:sp>
    </p:spTree>
    <p:extLst>
      <p:ext uri="{BB962C8B-B14F-4D97-AF65-F5344CB8AC3E}">
        <p14:creationId xmlns:p14="http://schemas.microsoft.com/office/powerpoint/2010/main" val="3226947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55A026C8-2B1D-D679-0B9F-8D225910DC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9C322D4-9731-1678-7C93-A1C8981A87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AA61930-A799-87D6-E657-D6BC47E8E2B0}"/>
              </a:ext>
            </a:extLst>
          </p:cNvPr>
          <p:cNvSpPr>
            <a:spLocks noGrp="1" noChangeArrowheads="1"/>
          </p:cNvSpPr>
          <p:nvPr>
            <p:ph type="sldNum" sz="quarter" idx="12"/>
          </p:nvPr>
        </p:nvSpPr>
        <p:spPr>
          <a:ln/>
        </p:spPr>
        <p:txBody>
          <a:bodyPr/>
          <a:lstStyle>
            <a:lvl1pPr>
              <a:defRPr/>
            </a:lvl1pPr>
          </a:lstStyle>
          <a:p>
            <a:fld id="{EB038D6A-6CCD-4A23-9557-E7859B6AB69E}" type="slidenum">
              <a:rPr lang="en-US" altLang="zh-CN"/>
              <a:pPr/>
              <a:t>‹#›</a:t>
            </a:fld>
            <a:endParaRPr lang="en-US" altLang="zh-CN"/>
          </a:p>
        </p:txBody>
      </p:sp>
    </p:spTree>
    <p:extLst>
      <p:ext uri="{BB962C8B-B14F-4D97-AF65-F5344CB8AC3E}">
        <p14:creationId xmlns:p14="http://schemas.microsoft.com/office/powerpoint/2010/main" val="2455838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552D3809-C151-C965-D726-51536C74B38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21970E9-520C-D5CC-7554-49A74EF9B6F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14FF2C0-ADE6-2034-1CE9-82E2007992C9}"/>
              </a:ext>
            </a:extLst>
          </p:cNvPr>
          <p:cNvSpPr>
            <a:spLocks noGrp="1" noChangeArrowheads="1"/>
          </p:cNvSpPr>
          <p:nvPr>
            <p:ph type="sldNum" sz="quarter" idx="12"/>
          </p:nvPr>
        </p:nvSpPr>
        <p:spPr>
          <a:ln/>
        </p:spPr>
        <p:txBody>
          <a:bodyPr/>
          <a:lstStyle>
            <a:lvl1pPr>
              <a:defRPr/>
            </a:lvl1pPr>
          </a:lstStyle>
          <a:p>
            <a:fld id="{10D9F3BD-0B26-46F7-8026-DD9810E55E42}" type="slidenum">
              <a:rPr lang="en-US" altLang="zh-CN"/>
              <a:pPr/>
              <a:t>‹#›</a:t>
            </a:fld>
            <a:endParaRPr lang="en-US" altLang="zh-CN"/>
          </a:p>
        </p:txBody>
      </p:sp>
    </p:spTree>
    <p:extLst>
      <p:ext uri="{BB962C8B-B14F-4D97-AF65-F5344CB8AC3E}">
        <p14:creationId xmlns:p14="http://schemas.microsoft.com/office/powerpoint/2010/main" val="19861616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72EE4F4C-391A-44BF-BA11-9F19322B21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E1824F1-F872-5A28-22F5-A5E611A1DA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5EE2ECA-13C1-561C-8DE1-B1B80E0BEE8D}"/>
              </a:ext>
            </a:extLst>
          </p:cNvPr>
          <p:cNvSpPr>
            <a:spLocks noGrp="1" noChangeArrowheads="1"/>
          </p:cNvSpPr>
          <p:nvPr>
            <p:ph type="sldNum" sz="quarter" idx="12"/>
          </p:nvPr>
        </p:nvSpPr>
        <p:spPr>
          <a:ln/>
        </p:spPr>
        <p:txBody>
          <a:bodyPr/>
          <a:lstStyle>
            <a:lvl1pPr>
              <a:defRPr/>
            </a:lvl1pPr>
          </a:lstStyle>
          <a:p>
            <a:fld id="{2D7E8CB0-2C30-4F38-89B4-4994D582F91F}" type="slidenum">
              <a:rPr lang="en-US" altLang="zh-CN"/>
              <a:pPr/>
              <a:t>‹#›</a:t>
            </a:fld>
            <a:endParaRPr lang="en-US" altLang="zh-CN"/>
          </a:p>
        </p:txBody>
      </p:sp>
    </p:spTree>
    <p:extLst>
      <p:ext uri="{BB962C8B-B14F-4D97-AF65-F5344CB8AC3E}">
        <p14:creationId xmlns:p14="http://schemas.microsoft.com/office/powerpoint/2010/main" val="899260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5992C2DA-AFA3-0C74-7213-00AABE4E858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B2016D0-20CC-E94D-BEC0-09F12F427B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81F6A23-1D09-5D47-8D57-CF955A036A44}"/>
              </a:ext>
            </a:extLst>
          </p:cNvPr>
          <p:cNvSpPr>
            <a:spLocks noGrp="1" noChangeArrowheads="1"/>
          </p:cNvSpPr>
          <p:nvPr>
            <p:ph type="sldNum" sz="quarter" idx="12"/>
          </p:nvPr>
        </p:nvSpPr>
        <p:spPr>
          <a:ln/>
        </p:spPr>
        <p:txBody>
          <a:bodyPr/>
          <a:lstStyle>
            <a:lvl1pPr>
              <a:defRPr/>
            </a:lvl1pPr>
          </a:lstStyle>
          <a:p>
            <a:fld id="{C93F2428-3514-47DE-A766-D28D1D12301E}" type="slidenum">
              <a:rPr lang="en-US" altLang="zh-CN"/>
              <a:pPr/>
              <a:t>‹#›</a:t>
            </a:fld>
            <a:endParaRPr lang="en-US" altLang="zh-CN"/>
          </a:p>
        </p:txBody>
      </p:sp>
    </p:spTree>
    <p:extLst>
      <p:ext uri="{BB962C8B-B14F-4D97-AF65-F5344CB8AC3E}">
        <p14:creationId xmlns:p14="http://schemas.microsoft.com/office/powerpoint/2010/main" val="914027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E6C6EE68-D623-60CD-C1A5-D30F537637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D1BBEEE-9774-618F-B765-CC897E32A3F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161401DE-65C3-F911-0B2D-B5D7B703BE27}"/>
              </a:ext>
            </a:extLst>
          </p:cNvPr>
          <p:cNvSpPr>
            <a:spLocks noGrp="1" noChangeArrowheads="1"/>
          </p:cNvSpPr>
          <p:nvPr>
            <p:ph type="sldNum" sz="quarter" idx="12"/>
          </p:nvPr>
        </p:nvSpPr>
        <p:spPr>
          <a:ln/>
        </p:spPr>
        <p:txBody>
          <a:bodyPr/>
          <a:lstStyle>
            <a:lvl1pPr>
              <a:defRPr/>
            </a:lvl1pPr>
          </a:lstStyle>
          <a:p>
            <a:fld id="{F491FB66-7259-4FEB-8267-C5821113784E}" type="slidenum">
              <a:rPr lang="en-US" altLang="zh-CN"/>
              <a:pPr/>
              <a:t>‹#›</a:t>
            </a:fld>
            <a:endParaRPr lang="en-US" altLang="zh-CN"/>
          </a:p>
        </p:txBody>
      </p:sp>
    </p:spTree>
    <p:extLst>
      <p:ext uri="{BB962C8B-B14F-4D97-AF65-F5344CB8AC3E}">
        <p14:creationId xmlns:p14="http://schemas.microsoft.com/office/powerpoint/2010/main" val="2605457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60B5C9AA-DECB-909C-5B79-95206BADDD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1B29E856-42A7-3707-831A-962CA62DC7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1114DEB-D2FB-C853-5548-9DEC40F9EEF8}"/>
              </a:ext>
            </a:extLst>
          </p:cNvPr>
          <p:cNvSpPr>
            <a:spLocks noGrp="1" noChangeArrowheads="1"/>
          </p:cNvSpPr>
          <p:nvPr>
            <p:ph type="sldNum" sz="quarter" idx="12"/>
          </p:nvPr>
        </p:nvSpPr>
        <p:spPr>
          <a:ln/>
        </p:spPr>
        <p:txBody>
          <a:bodyPr/>
          <a:lstStyle>
            <a:lvl1pPr>
              <a:defRPr/>
            </a:lvl1pPr>
          </a:lstStyle>
          <a:p>
            <a:fld id="{E4BE766B-54EA-4D9F-822B-59BD2EBD6C03}" type="slidenum">
              <a:rPr lang="en-US" altLang="zh-CN"/>
              <a:pPr/>
              <a:t>‹#›</a:t>
            </a:fld>
            <a:endParaRPr lang="en-US" altLang="zh-CN"/>
          </a:p>
        </p:txBody>
      </p:sp>
    </p:spTree>
    <p:extLst>
      <p:ext uri="{BB962C8B-B14F-4D97-AF65-F5344CB8AC3E}">
        <p14:creationId xmlns:p14="http://schemas.microsoft.com/office/powerpoint/2010/main" val="531814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377690-B6C3-A3E2-0B15-A14B8EA07C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CDD00E32-2A31-DD74-183E-1BA26B05FAA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3D8C995B-5B05-14C9-62AB-E04B72A02D8C}"/>
              </a:ext>
            </a:extLst>
          </p:cNvPr>
          <p:cNvSpPr>
            <a:spLocks noGrp="1" noChangeArrowheads="1"/>
          </p:cNvSpPr>
          <p:nvPr>
            <p:ph type="sldNum" sz="quarter" idx="12"/>
          </p:nvPr>
        </p:nvSpPr>
        <p:spPr>
          <a:ln/>
        </p:spPr>
        <p:txBody>
          <a:bodyPr/>
          <a:lstStyle>
            <a:lvl1pPr>
              <a:defRPr/>
            </a:lvl1pPr>
          </a:lstStyle>
          <a:p>
            <a:fld id="{477FF1A4-2B20-42F4-BDA3-061DC4850846}" type="slidenum">
              <a:rPr lang="en-US" altLang="zh-CN"/>
              <a:pPr/>
              <a:t>‹#›</a:t>
            </a:fld>
            <a:endParaRPr lang="en-US" altLang="zh-CN"/>
          </a:p>
        </p:txBody>
      </p:sp>
    </p:spTree>
    <p:extLst>
      <p:ext uri="{BB962C8B-B14F-4D97-AF65-F5344CB8AC3E}">
        <p14:creationId xmlns:p14="http://schemas.microsoft.com/office/powerpoint/2010/main" val="153500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D17A5C75-8803-8E47-26BA-8037BB9683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1C2483B-F058-195A-307F-DA77812DD48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B104F6D-1F2C-BC0E-EDFE-40647E808273}"/>
              </a:ext>
            </a:extLst>
          </p:cNvPr>
          <p:cNvSpPr>
            <a:spLocks noGrp="1" noChangeArrowheads="1"/>
          </p:cNvSpPr>
          <p:nvPr>
            <p:ph type="sldNum" sz="quarter" idx="12"/>
          </p:nvPr>
        </p:nvSpPr>
        <p:spPr>
          <a:ln/>
        </p:spPr>
        <p:txBody>
          <a:bodyPr/>
          <a:lstStyle>
            <a:lvl1pPr>
              <a:defRPr/>
            </a:lvl1pPr>
          </a:lstStyle>
          <a:p>
            <a:fld id="{BFA50F6A-3F96-4B7B-898B-7D0FAA2DDB9C}" type="slidenum">
              <a:rPr lang="en-US" altLang="zh-CN"/>
              <a:pPr/>
              <a:t>‹#›</a:t>
            </a:fld>
            <a:endParaRPr lang="en-US" altLang="zh-CN"/>
          </a:p>
        </p:txBody>
      </p:sp>
    </p:spTree>
    <p:extLst>
      <p:ext uri="{BB962C8B-B14F-4D97-AF65-F5344CB8AC3E}">
        <p14:creationId xmlns:p14="http://schemas.microsoft.com/office/powerpoint/2010/main" val="1200371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7E1AF149-0C79-C090-07CA-FEF38C103B7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3ADBA77-44A6-F4AD-1787-F8C4FF0531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25959D-7969-FDA5-B3C9-46CB14496D14}"/>
              </a:ext>
            </a:extLst>
          </p:cNvPr>
          <p:cNvSpPr>
            <a:spLocks noGrp="1" noChangeArrowheads="1"/>
          </p:cNvSpPr>
          <p:nvPr>
            <p:ph type="sldNum" sz="quarter" idx="12"/>
          </p:nvPr>
        </p:nvSpPr>
        <p:spPr>
          <a:ln/>
        </p:spPr>
        <p:txBody>
          <a:bodyPr/>
          <a:lstStyle>
            <a:lvl1pPr>
              <a:defRPr/>
            </a:lvl1pPr>
          </a:lstStyle>
          <a:p>
            <a:fld id="{DBB2B4BE-98D7-45B4-8415-C9EFC94D6269}" type="slidenum">
              <a:rPr lang="en-US" altLang="zh-CN"/>
              <a:pPr/>
              <a:t>‹#›</a:t>
            </a:fld>
            <a:endParaRPr lang="en-US" altLang="zh-CN"/>
          </a:p>
        </p:txBody>
      </p:sp>
    </p:spTree>
    <p:extLst>
      <p:ext uri="{BB962C8B-B14F-4D97-AF65-F5344CB8AC3E}">
        <p14:creationId xmlns:p14="http://schemas.microsoft.com/office/powerpoint/2010/main" val="3556697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73EA340B-F22E-7C84-8BC3-6D0B33EB86E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80BDF1-3831-0826-F2F6-01CE3DC8AB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0D91EC0-7E2D-E122-D2BE-2EE6D9CBD903}"/>
              </a:ext>
            </a:extLst>
          </p:cNvPr>
          <p:cNvSpPr>
            <a:spLocks noGrp="1" noChangeArrowheads="1"/>
          </p:cNvSpPr>
          <p:nvPr>
            <p:ph type="sldNum" sz="quarter" idx="12"/>
          </p:nvPr>
        </p:nvSpPr>
        <p:spPr>
          <a:ln/>
        </p:spPr>
        <p:txBody>
          <a:bodyPr/>
          <a:lstStyle>
            <a:lvl1pPr>
              <a:defRPr/>
            </a:lvl1pPr>
          </a:lstStyle>
          <a:p>
            <a:fld id="{333635FA-A4A3-4756-941B-EFCD3E07EB53}" type="slidenum">
              <a:rPr lang="en-US" altLang="zh-CN"/>
              <a:pPr/>
              <a:t>‹#›</a:t>
            </a:fld>
            <a:endParaRPr lang="en-US" altLang="zh-CN"/>
          </a:p>
        </p:txBody>
      </p:sp>
    </p:spTree>
    <p:extLst>
      <p:ext uri="{BB962C8B-B14F-4D97-AF65-F5344CB8AC3E}">
        <p14:creationId xmlns:p14="http://schemas.microsoft.com/office/powerpoint/2010/main" val="32268548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985B03BA-939E-9658-A8A2-C5BF4E5207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07BC98C-24FB-D970-BD93-C142009EBAC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D74B272-C158-930A-7BF6-02BF82CC0673}"/>
              </a:ext>
            </a:extLst>
          </p:cNvPr>
          <p:cNvSpPr>
            <a:spLocks noGrp="1" noChangeArrowheads="1"/>
          </p:cNvSpPr>
          <p:nvPr>
            <p:ph type="sldNum" sz="quarter" idx="12"/>
          </p:nvPr>
        </p:nvSpPr>
        <p:spPr>
          <a:ln/>
        </p:spPr>
        <p:txBody>
          <a:bodyPr/>
          <a:lstStyle>
            <a:lvl1pPr>
              <a:defRPr/>
            </a:lvl1pPr>
          </a:lstStyle>
          <a:p>
            <a:fld id="{1C4DE9AD-589B-48CD-8D17-E910FBBFE9F2}" type="slidenum">
              <a:rPr lang="en-US" altLang="zh-CN"/>
              <a:pPr/>
              <a:t>‹#›</a:t>
            </a:fld>
            <a:endParaRPr lang="en-US" altLang="zh-CN"/>
          </a:p>
        </p:txBody>
      </p:sp>
    </p:spTree>
    <p:extLst>
      <p:ext uri="{BB962C8B-B14F-4D97-AF65-F5344CB8AC3E}">
        <p14:creationId xmlns:p14="http://schemas.microsoft.com/office/powerpoint/2010/main" val="2434720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F004C9B2-7A6A-BE05-08B6-88F622CDB57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E62EC77-D3E1-C351-0539-470CD18238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3D367F3-CBE9-6E88-AB51-860CA9CA17E0}"/>
              </a:ext>
            </a:extLst>
          </p:cNvPr>
          <p:cNvSpPr>
            <a:spLocks noGrp="1" noChangeArrowheads="1"/>
          </p:cNvSpPr>
          <p:nvPr>
            <p:ph type="sldNum" sz="quarter" idx="12"/>
          </p:nvPr>
        </p:nvSpPr>
        <p:spPr>
          <a:ln/>
        </p:spPr>
        <p:txBody>
          <a:bodyPr/>
          <a:lstStyle>
            <a:lvl1pPr>
              <a:defRPr/>
            </a:lvl1pPr>
          </a:lstStyle>
          <a:p>
            <a:fld id="{15C67651-36AB-46EC-B422-844D9B6E8066}" type="slidenum">
              <a:rPr lang="en-US" altLang="zh-CN"/>
              <a:pPr/>
              <a:t>‹#›</a:t>
            </a:fld>
            <a:endParaRPr lang="en-US" altLang="zh-CN"/>
          </a:p>
        </p:txBody>
      </p:sp>
    </p:spTree>
    <p:extLst>
      <p:ext uri="{BB962C8B-B14F-4D97-AF65-F5344CB8AC3E}">
        <p14:creationId xmlns:p14="http://schemas.microsoft.com/office/powerpoint/2010/main" val="1404643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E6E9BB6E-6AAA-2F03-F108-405D743720E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71C41BF-9CE0-1F98-21FF-1C9CBFD2D89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05CF79A-6E8F-589F-5F5B-8B9ACFD55AA8}"/>
              </a:ext>
            </a:extLst>
          </p:cNvPr>
          <p:cNvSpPr>
            <a:spLocks noGrp="1" noChangeArrowheads="1"/>
          </p:cNvSpPr>
          <p:nvPr>
            <p:ph type="sldNum" sz="quarter" idx="12"/>
          </p:nvPr>
        </p:nvSpPr>
        <p:spPr>
          <a:ln/>
        </p:spPr>
        <p:txBody>
          <a:bodyPr/>
          <a:lstStyle>
            <a:lvl1pPr>
              <a:defRPr/>
            </a:lvl1pPr>
          </a:lstStyle>
          <a:p>
            <a:fld id="{5A2A439E-1BDE-4647-814C-80A8B0EEED1C}" type="slidenum">
              <a:rPr lang="en-US" altLang="zh-CN"/>
              <a:pPr/>
              <a:t>‹#›</a:t>
            </a:fld>
            <a:endParaRPr lang="en-US" altLang="zh-CN"/>
          </a:p>
        </p:txBody>
      </p:sp>
    </p:spTree>
    <p:extLst>
      <p:ext uri="{BB962C8B-B14F-4D97-AF65-F5344CB8AC3E}">
        <p14:creationId xmlns:p14="http://schemas.microsoft.com/office/powerpoint/2010/main" val="21175455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15D5E3D4-D07E-F8D9-B939-9CAEF498E4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8674E72-DC06-E63F-A42B-5F346691F3E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DEA73CA-8570-67A7-191F-BF288FA33E33}"/>
              </a:ext>
            </a:extLst>
          </p:cNvPr>
          <p:cNvSpPr>
            <a:spLocks noGrp="1" noChangeArrowheads="1"/>
          </p:cNvSpPr>
          <p:nvPr>
            <p:ph type="sldNum" sz="quarter" idx="12"/>
          </p:nvPr>
        </p:nvSpPr>
        <p:spPr>
          <a:ln/>
        </p:spPr>
        <p:txBody>
          <a:bodyPr/>
          <a:lstStyle>
            <a:lvl1pPr>
              <a:defRPr/>
            </a:lvl1pPr>
          </a:lstStyle>
          <a:p>
            <a:fld id="{C9ECF8F4-8548-479D-BAEE-E93AC8811762}" type="slidenum">
              <a:rPr lang="en-US" altLang="zh-CN"/>
              <a:pPr/>
              <a:t>‹#›</a:t>
            </a:fld>
            <a:endParaRPr lang="en-US" altLang="zh-CN"/>
          </a:p>
        </p:txBody>
      </p:sp>
    </p:spTree>
    <p:extLst>
      <p:ext uri="{BB962C8B-B14F-4D97-AF65-F5344CB8AC3E}">
        <p14:creationId xmlns:p14="http://schemas.microsoft.com/office/powerpoint/2010/main" val="3386940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77F035E6-2570-54AB-C5A2-FA1ECB1FD5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A1E8056-06D1-69DA-ADFE-BF4080949A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32D86FB-2473-2B06-9EF6-F2A6D16F7513}"/>
              </a:ext>
            </a:extLst>
          </p:cNvPr>
          <p:cNvSpPr>
            <a:spLocks noGrp="1" noChangeArrowheads="1"/>
          </p:cNvSpPr>
          <p:nvPr>
            <p:ph type="sldNum" sz="quarter" idx="12"/>
          </p:nvPr>
        </p:nvSpPr>
        <p:spPr>
          <a:ln/>
        </p:spPr>
        <p:txBody>
          <a:bodyPr/>
          <a:lstStyle>
            <a:lvl1pPr>
              <a:defRPr/>
            </a:lvl1pPr>
          </a:lstStyle>
          <a:p>
            <a:fld id="{99E189A7-1B78-4EC3-BA8C-6120E4E7C87F}" type="slidenum">
              <a:rPr lang="en-US" altLang="zh-CN"/>
              <a:pPr/>
              <a:t>‹#›</a:t>
            </a:fld>
            <a:endParaRPr lang="en-US" altLang="zh-CN"/>
          </a:p>
        </p:txBody>
      </p:sp>
    </p:spTree>
    <p:extLst>
      <p:ext uri="{BB962C8B-B14F-4D97-AF65-F5344CB8AC3E}">
        <p14:creationId xmlns:p14="http://schemas.microsoft.com/office/powerpoint/2010/main" val="1687149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90F999EE-5656-6C1F-58A7-0AC7537C30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CABF810-8FA3-9496-02F8-C5F5187417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6C64CD3-3366-E948-57F9-37FF4912A9C0}"/>
              </a:ext>
            </a:extLst>
          </p:cNvPr>
          <p:cNvSpPr>
            <a:spLocks noGrp="1" noChangeArrowheads="1"/>
          </p:cNvSpPr>
          <p:nvPr>
            <p:ph type="sldNum" sz="quarter" idx="12"/>
          </p:nvPr>
        </p:nvSpPr>
        <p:spPr>
          <a:ln/>
        </p:spPr>
        <p:txBody>
          <a:bodyPr/>
          <a:lstStyle>
            <a:lvl1pPr>
              <a:defRPr/>
            </a:lvl1pPr>
          </a:lstStyle>
          <a:p>
            <a:fld id="{4546B261-3E03-4017-A84D-BDD508281C18}" type="slidenum">
              <a:rPr lang="en-US" altLang="zh-CN"/>
              <a:pPr/>
              <a:t>‹#›</a:t>
            </a:fld>
            <a:endParaRPr lang="en-US" altLang="zh-CN"/>
          </a:p>
        </p:txBody>
      </p:sp>
    </p:spTree>
    <p:extLst>
      <p:ext uri="{BB962C8B-B14F-4D97-AF65-F5344CB8AC3E}">
        <p14:creationId xmlns:p14="http://schemas.microsoft.com/office/powerpoint/2010/main" val="16462709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425F3820-E65D-8B7C-CA07-EA4FC94CAF4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A4E5479C-A1E6-E7B2-4A10-E8AE68B84A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103A2995-DDA6-8295-41F5-11C18D4F20BA}"/>
              </a:ext>
            </a:extLst>
          </p:cNvPr>
          <p:cNvSpPr>
            <a:spLocks noGrp="1" noChangeArrowheads="1"/>
          </p:cNvSpPr>
          <p:nvPr>
            <p:ph type="sldNum" sz="quarter" idx="12"/>
          </p:nvPr>
        </p:nvSpPr>
        <p:spPr>
          <a:ln/>
        </p:spPr>
        <p:txBody>
          <a:bodyPr/>
          <a:lstStyle>
            <a:lvl1pPr>
              <a:defRPr/>
            </a:lvl1pPr>
          </a:lstStyle>
          <a:p>
            <a:fld id="{B2F1AE04-CC12-4250-9B63-B3F6D825F9CD}" type="slidenum">
              <a:rPr lang="en-US" altLang="zh-CN"/>
              <a:pPr/>
              <a:t>‹#›</a:t>
            </a:fld>
            <a:endParaRPr lang="en-US" altLang="zh-CN"/>
          </a:p>
        </p:txBody>
      </p:sp>
    </p:spTree>
    <p:extLst>
      <p:ext uri="{BB962C8B-B14F-4D97-AF65-F5344CB8AC3E}">
        <p14:creationId xmlns:p14="http://schemas.microsoft.com/office/powerpoint/2010/main" val="16298200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DF58BE2D-A078-F9B3-6069-C0305917812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4715FB28-A19D-98E6-7999-6E1C705EB22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B88C95A-1C99-8775-8B76-6B3F7578D1A8}"/>
              </a:ext>
            </a:extLst>
          </p:cNvPr>
          <p:cNvSpPr>
            <a:spLocks noGrp="1" noChangeArrowheads="1"/>
          </p:cNvSpPr>
          <p:nvPr>
            <p:ph type="sldNum" sz="quarter" idx="12"/>
          </p:nvPr>
        </p:nvSpPr>
        <p:spPr>
          <a:ln/>
        </p:spPr>
        <p:txBody>
          <a:bodyPr/>
          <a:lstStyle>
            <a:lvl1pPr>
              <a:defRPr/>
            </a:lvl1pPr>
          </a:lstStyle>
          <a:p>
            <a:fld id="{6102A5FD-5D71-4D45-8DCE-25CD4C74B0CC}" type="slidenum">
              <a:rPr lang="en-US" altLang="zh-CN"/>
              <a:pPr/>
              <a:t>‹#›</a:t>
            </a:fld>
            <a:endParaRPr lang="en-US" altLang="zh-CN"/>
          </a:p>
        </p:txBody>
      </p:sp>
    </p:spTree>
    <p:extLst>
      <p:ext uri="{BB962C8B-B14F-4D97-AF65-F5344CB8AC3E}">
        <p14:creationId xmlns:p14="http://schemas.microsoft.com/office/powerpoint/2010/main" val="2019007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DC19D3CA-C8A1-CB42-6A55-CFE25478A9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016F39D-18E8-EC33-5183-CA3F98CEF6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D39AF9F-5323-38C0-5EC2-0615CEBA413F}"/>
              </a:ext>
            </a:extLst>
          </p:cNvPr>
          <p:cNvSpPr>
            <a:spLocks noGrp="1" noChangeArrowheads="1"/>
          </p:cNvSpPr>
          <p:nvPr>
            <p:ph type="sldNum" sz="quarter" idx="12"/>
          </p:nvPr>
        </p:nvSpPr>
        <p:spPr>
          <a:ln/>
        </p:spPr>
        <p:txBody>
          <a:bodyPr/>
          <a:lstStyle>
            <a:lvl1pPr>
              <a:defRPr/>
            </a:lvl1pPr>
          </a:lstStyle>
          <a:p>
            <a:fld id="{A9376FEE-14B1-410F-A761-C7CE11D9D448}" type="slidenum">
              <a:rPr lang="en-US" altLang="zh-CN"/>
              <a:pPr/>
              <a:t>‹#›</a:t>
            </a:fld>
            <a:endParaRPr lang="en-US" altLang="zh-CN"/>
          </a:p>
        </p:txBody>
      </p:sp>
    </p:spTree>
    <p:extLst>
      <p:ext uri="{BB962C8B-B14F-4D97-AF65-F5344CB8AC3E}">
        <p14:creationId xmlns:p14="http://schemas.microsoft.com/office/powerpoint/2010/main" val="24099821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3D5AE2F-FD5E-705A-C03D-078FF8BB664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A58358E1-C0EA-C48B-3FE9-6EA2254B67B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B7FF4B4-CA48-0CE1-2A3B-7E48FD9E6BAF}"/>
              </a:ext>
            </a:extLst>
          </p:cNvPr>
          <p:cNvSpPr>
            <a:spLocks noGrp="1" noChangeArrowheads="1"/>
          </p:cNvSpPr>
          <p:nvPr>
            <p:ph type="sldNum" sz="quarter" idx="12"/>
          </p:nvPr>
        </p:nvSpPr>
        <p:spPr>
          <a:ln/>
        </p:spPr>
        <p:txBody>
          <a:bodyPr/>
          <a:lstStyle>
            <a:lvl1pPr>
              <a:defRPr/>
            </a:lvl1pPr>
          </a:lstStyle>
          <a:p>
            <a:fld id="{B86F619C-6B6D-4390-AECB-9178859204C6}" type="slidenum">
              <a:rPr lang="en-US" altLang="zh-CN"/>
              <a:pPr/>
              <a:t>‹#›</a:t>
            </a:fld>
            <a:endParaRPr lang="en-US" altLang="zh-CN"/>
          </a:p>
        </p:txBody>
      </p:sp>
    </p:spTree>
    <p:extLst>
      <p:ext uri="{BB962C8B-B14F-4D97-AF65-F5344CB8AC3E}">
        <p14:creationId xmlns:p14="http://schemas.microsoft.com/office/powerpoint/2010/main" val="21129620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5C082F60-21C8-2E98-E4A5-E869411BD5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CE2D5D8-4F4D-8FFA-D63F-C92683AB49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E16B3A2-E702-49D6-7EA0-EBD8C476EEEA}"/>
              </a:ext>
            </a:extLst>
          </p:cNvPr>
          <p:cNvSpPr>
            <a:spLocks noGrp="1" noChangeArrowheads="1"/>
          </p:cNvSpPr>
          <p:nvPr>
            <p:ph type="sldNum" sz="quarter" idx="12"/>
          </p:nvPr>
        </p:nvSpPr>
        <p:spPr>
          <a:ln/>
        </p:spPr>
        <p:txBody>
          <a:bodyPr/>
          <a:lstStyle>
            <a:lvl1pPr>
              <a:defRPr/>
            </a:lvl1pPr>
          </a:lstStyle>
          <a:p>
            <a:fld id="{4E4ABD06-3D92-40E5-B427-98F80361BE67}" type="slidenum">
              <a:rPr lang="en-US" altLang="zh-CN"/>
              <a:pPr/>
              <a:t>‹#›</a:t>
            </a:fld>
            <a:endParaRPr lang="en-US" altLang="zh-CN"/>
          </a:p>
        </p:txBody>
      </p:sp>
    </p:spTree>
    <p:extLst>
      <p:ext uri="{BB962C8B-B14F-4D97-AF65-F5344CB8AC3E}">
        <p14:creationId xmlns:p14="http://schemas.microsoft.com/office/powerpoint/2010/main" val="1740570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42CF41E8-762B-408A-5D45-22E0A2E6A0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BA543D8-C7BB-1869-FF27-93A241D132C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0C262F4-B129-19BC-6BF0-EAE7C93C68A8}"/>
              </a:ext>
            </a:extLst>
          </p:cNvPr>
          <p:cNvSpPr>
            <a:spLocks noGrp="1" noChangeArrowheads="1"/>
          </p:cNvSpPr>
          <p:nvPr>
            <p:ph type="sldNum" sz="quarter" idx="12"/>
          </p:nvPr>
        </p:nvSpPr>
        <p:spPr>
          <a:ln/>
        </p:spPr>
        <p:txBody>
          <a:bodyPr/>
          <a:lstStyle>
            <a:lvl1pPr>
              <a:defRPr/>
            </a:lvl1pPr>
          </a:lstStyle>
          <a:p>
            <a:fld id="{C5EB7280-B181-4EB2-A49D-290E27A729F7}" type="slidenum">
              <a:rPr lang="en-US" altLang="zh-CN"/>
              <a:pPr/>
              <a:t>‹#›</a:t>
            </a:fld>
            <a:endParaRPr lang="en-US" altLang="zh-CN"/>
          </a:p>
        </p:txBody>
      </p:sp>
    </p:spTree>
    <p:extLst>
      <p:ext uri="{BB962C8B-B14F-4D97-AF65-F5344CB8AC3E}">
        <p14:creationId xmlns:p14="http://schemas.microsoft.com/office/powerpoint/2010/main" val="39174204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97B064A9-5A58-A61C-D945-8CE70FB0398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5E3A036-3133-CD50-D342-5425662592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B49C376-0A86-DB78-9646-D8619794CB37}"/>
              </a:ext>
            </a:extLst>
          </p:cNvPr>
          <p:cNvSpPr>
            <a:spLocks noGrp="1" noChangeArrowheads="1"/>
          </p:cNvSpPr>
          <p:nvPr>
            <p:ph type="sldNum" sz="quarter" idx="12"/>
          </p:nvPr>
        </p:nvSpPr>
        <p:spPr>
          <a:ln/>
        </p:spPr>
        <p:txBody>
          <a:bodyPr/>
          <a:lstStyle>
            <a:lvl1pPr>
              <a:defRPr/>
            </a:lvl1pPr>
          </a:lstStyle>
          <a:p>
            <a:fld id="{70D9A6BD-64A7-441E-B77D-6A2029F16890}" type="slidenum">
              <a:rPr lang="en-US" altLang="zh-CN"/>
              <a:pPr/>
              <a:t>‹#›</a:t>
            </a:fld>
            <a:endParaRPr lang="en-US" altLang="zh-CN"/>
          </a:p>
        </p:txBody>
      </p:sp>
    </p:spTree>
    <p:extLst>
      <p:ext uri="{BB962C8B-B14F-4D97-AF65-F5344CB8AC3E}">
        <p14:creationId xmlns:p14="http://schemas.microsoft.com/office/powerpoint/2010/main" val="24655173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6DC6FCEC-EE52-540F-EF6B-674DF3221E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6C6A604-A8E3-82FB-4241-9FDC11E8F1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1E5F0F3-701F-5A2A-6C37-00583BFB3211}"/>
              </a:ext>
            </a:extLst>
          </p:cNvPr>
          <p:cNvSpPr>
            <a:spLocks noGrp="1" noChangeArrowheads="1"/>
          </p:cNvSpPr>
          <p:nvPr>
            <p:ph type="sldNum" sz="quarter" idx="12"/>
          </p:nvPr>
        </p:nvSpPr>
        <p:spPr>
          <a:ln/>
        </p:spPr>
        <p:txBody>
          <a:bodyPr/>
          <a:lstStyle>
            <a:lvl1pPr>
              <a:defRPr/>
            </a:lvl1pPr>
          </a:lstStyle>
          <a:p>
            <a:fld id="{AFA3E037-ECD5-4874-81A2-C5A37950671A}" type="slidenum">
              <a:rPr lang="en-US" altLang="zh-CN"/>
              <a:pPr/>
              <a:t>‹#›</a:t>
            </a:fld>
            <a:endParaRPr lang="en-US" altLang="zh-CN"/>
          </a:p>
        </p:txBody>
      </p:sp>
    </p:spTree>
    <p:extLst>
      <p:ext uri="{BB962C8B-B14F-4D97-AF65-F5344CB8AC3E}">
        <p14:creationId xmlns:p14="http://schemas.microsoft.com/office/powerpoint/2010/main" val="2508876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2A704018-87FE-0565-E6D0-2F88B3FC68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510B738-4A81-AC96-81F4-41F16994D2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93B9AA2-3147-6658-0A19-D5BF83AC3AED}"/>
              </a:ext>
            </a:extLst>
          </p:cNvPr>
          <p:cNvSpPr>
            <a:spLocks noGrp="1" noChangeArrowheads="1"/>
          </p:cNvSpPr>
          <p:nvPr>
            <p:ph type="sldNum" sz="quarter" idx="12"/>
          </p:nvPr>
        </p:nvSpPr>
        <p:spPr>
          <a:ln/>
        </p:spPr>
        <p:txBody>
          <a:bodyPr/>
          <a:lstStyle>
            <a:lvl1pPr>
              <a:defRPr/>
            </a:lvl1pPr>
          </a:lstStyle>
          <a:p>
            <a:fld id="{1D2A7AE6-4DA4-4F2D-B754-BB9038162E71}" type="slidenum">
              <a:rPr lang="en-US" altLang="zh-CN"/>
              <a:pPr/>
              <a:t>‹#›</a:t>
            </a:fld>
            <a:endParaRPr lang="en-US" altLang="zh-CN"/>
          </a:p>
        </p:txBody>
      </p:sp>
    </p:spTree>
    <p:extLst>
      <p:ext uri="{BB962C8B-B14F-4D97-AF65-F5344CB8AC3E}">
        <p14:creationId xmlns:p14="http://schemas.microsoft.com/office/powerpoint/2010/main" val="41105875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590D39D7-4B3D-4729-4DAC-7CBA65035A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2C6B2F1-574D-5E23-AAD1-443906B1F9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CBA0C80-FD78-C753-7DA8-6D9ECD2A352E}"/>
              </a:ext>
            </a:extLst>
          </p:cNvPr>
          <p:cNvSpPr>
            <a:spLocks noGrp="1" noChangeArrowheads="1"/>
          </p:cNvSpPr>
          <p:nvPr>
            <p:ph type="sldNum" sz="quarter" idx="12"/>
          </p:nvPr>
        </p:nvSpPr>
        <p:spPr>
          <a:ln/>
        </p:spPr>
        <p:txBody>
          <a:bodyPr/>
          <a:lstStyle>
            <a:lvl1pPr>
              <a:defRPr/>
            </a:lvl1pPr>
          </a:lstStyle>
          <a:p>
            <a:fld id="{95264DA6-19D4-4107-8189-3F5FD3C73107}" type="slidenum">
              <a:rPr lang="en-US" altLang="zh-CN"/>
              <a:pPr/>
              <a:t>‹#›</a:t>
            </a:fld>
            <a:endParaRPr lang="en-US" altLang="zh-CN"/>
          </a:p>
        </p:txBody>
      </p:sp>
    </p:spTree>
    <p:extLst>
      <p:ext uri="{BB962C8B-B14F-4D97-AF65-F5344CB8AC3E}">
        <p14:creationId xmlns:p14="http://schemas.microsoft.com/office/powerpoint/2010/main" val="32205052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26ED080B-9BD5-BCF9-2542-81A5048B58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43E8808-4F36-5713-32ED-3079C302F2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AEA113E-145F-F4E3-2300-645165EA9F8E}"/>
              </a:ext>
            </a:extLst>
          </p:cNvPr>
          <p:cNvSpPr>
            <a:spLocks noGrp="1" noChangeArrowheads="1"/>
          </p:cNvSpPr>
          <p:nvPr>
            <p:ph type="sldNum" sz="quarter" idx="12"/>
          </p:nvPr>
        </p:nvSpPr>
        <p:spPr>
          <a:ln/>
        </p:spPr>
        <p:txBody>
          <a:bodyPr/>
          <a:lstStyle>
            <a:lvl1pPr>
              <a:defRPr/>
            </a:lvl1pPr>
          </a:lstStyle>
          <a:p>
            <a:fld id="{510F1F16-0A7F-453A-92B9-CCD839C0F01F}" type="slidenum">
              <a:rPr lang="en-US" altLang="zh-CN"/>
              <a:pPr/>
              <a:t>‹#›</a:t>
            </a:fld>
            <a:endParaRPr lang="en-US" altLang="zh-CN"/>
          </a:p>
        </p:txBody>
      </p:sp>
    </p:spTree>
    <p:extLst>
      <p:ext uri="{BB962C8B-B14F-4D97-AF65-F5344CB8AC3E}">
        <p14:creationId xmlns:p14="http://schemas.microsoft.com/office/powerpoint/2010/main" val="34948389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50440208-BD7F-2B4A-91EF-709B9B3701C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3CAE517-79B5-1F4C-7410-2E43F398F0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6B2D0E1-3956-CE59-A9C2-7864BE9C29BA}"/>
              </a:ext>
            </a:extLst>
          </p:cNvPr>
          <p:cNvSpPr>
            <a:spLocks noGrp="1" noChangeArrowheads="1"/>
          </p:cNvSpPr>
          <p:nvPr>
            <p:ph type="sldNum" sz="quarter" idx="12"/>
          </p:nvPr>
        </p:nvSpPr>
        <p:spPr>
          <a:ln/>
        </p:spPr>
        <p:txBody>
          <a:bodyPr/>
          <a:lstStyle>
            <a:lvl1pPr>
              <a:defRPr/>
            </a:lvl1pPr>
          </a:lstStyle>
          <a:p>
            <a:fld id="{59549F4F-6296-4C22-BD4D-AF18457C9C54}" type="slidenum">
              <a:rPr lang="en-US" altLang="zh-CN"/>
              <a:pPr/>
              <a:t>‹#›</a:t>
            </a:fld>
            <a:endParaRPr lang="en-US" altLang="zh-CN"/>
          </a:p>
        </p:txBody>
      </p:sp>
    </p:spTree>
    <p:extLst>
      <p:ext uri="{BB962C8B-B14F-4D97-AF65-F5344CB8AC3E}">
        <p14:creationId xmlns:p14="http://schemas.microsoft.com/office/powerpoint/2010/main" val="26045431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0AC5E5ED-E9AE-1423-21BC-B8C9A6F13C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3BDCB7BE-BD1A-C084-30C7-A29E83061E1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592A1F0-A060-5091-DAEB-D6543E06D8D5}"/>
              </a:ext>
            </a:extLst>
          </p:cNvPr>
          <p:cNvSpPr>
            <a:spLocks noGrp="1" noChangeArrowheads="1"/>
          </p:cNvSpPr>
          <p:nvPr>
            <p:ph type="sldNum" sz="quarter" idx="12"/>
          </p:nvPr>
        </p:nvSpPr>
        <p:spPr>
          <a:ln/>
        </p:spPr>
        <p:txBody>
          <a:bodyPr/>
          <a:lstStyle>
            <a:lvl1pPr>
              <a:defRPr/>
            </a:lvl1pPr>
          </a:lstStyle>
          <a:p>
            <a:fld id="{9138CF2E-2605-4EFA-80E7-8746FF4649F1}" type="slidenum">
              <a:rPr lang="en-US" altLang="zh-CN"/>
              <a:pPr/>
              <a:t>‹#›</a:t>
            </a:fld>
            <a:endParaRPr lang="en-US" altLang="zh-CN"/>
          </a:p>
        </p:txBody>
      </p:sp>
    </p:spTree>
    <p:extLst>
      <p:ext uri="{BB962C8B-B14F-4D97-AF65-F5344CB8AC3E}">
        <p14:creationId xmlns:p14="http://schemas.microsoft.com/office/powerpoint/2010/main" val="134647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540628C1-D09D-F96D-6C4C-1174EDDCAC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E5107F47-E80D-98F7-52F0-84110920674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0A341915-410C-FDF5-4B47-82FD18BC7829}"/>
              </a:ext>
            </a:extLst>
          </p:cNvPr>
          <p:cNvSpPr>
            <a:spLocks noGrp="1" noChangeArrowheads="1"/>
          </p:cNvSpPr>
          <p:nvPr>
            <p:ph type="sldNum" sz="quarter" idx="12"/>
          </p:nvPr>
        </p:nvSpPr>
        <p:spPr>
          <a:ln/>
        </p:spPr>
        <p:txBody>
          <a:bodyPr/>
          <a:lstStyle>
            <a:lvl1pPr>
              <a:defRPr/>
            </a:lvl1pPr>
          </a:lstStyle>
          <a:p>
            <a:fld id="{A988C984-0D99-4E0A-979B-35DB85C3CE5C}" type="slidenum">
              <a:rPr lang="en-US" altLang="zh-CN"/>
              <a:pPr/>
              <a:t>‹#›</a:t>
            </a:fld>
            <a:endParaRPr lang="en-US" altLang="zh-CN"/>
          </a:p>
        </p:txBody>
      </p:sp>
    </p:spTree>
    <p:extLst>
      <p:ext uri="{BB962C8B-B14F-4D97-AF65-F5344CB8AC3E}">
        <p14:creationId xmlns:p14="http://schemas.microsoft.com/office/powerpoint/2010/main" val="10518818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B6F8DCFF-731E-E443-1096-488570CCA32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6C7C1407-ACE9-BDDE-B8C9-EBDEAA52C3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E6F804E-ED03-DF88-5AC0-42FA20945A48}"/>
              </a:ext>
            </a:extLst>
          </p:cNvPr>
          <p:cNvSpPr>
            <a:spLocks noGrp="1" noChangeArrowheads="1"/>
          </p:cNvSpPr>
          <p:nvPr>
            <p:ph type="sldNum" sz="quarter" idx="12"/>
          </p:nvPr>
        </p:nvSpPr>
        <p:spPr>
          <a:ln/>
        </p:spPr>
        <p:txBody>
          <a:bodyPr/>
          <a:lstStyle>
            <a:lvl1pPr>
              <a:defRPr/>
            </a:lvl1pPr>
          </a:lstStyle>
          <a:p>
            <a:fld id="{69B06EDE-4228-43F9-BEC7-F6D68DF8954A}" type="slidenum">
              <a:rPr lang="en-US" altLang="zh-CN"/>
              <a:pPr/>
              <a:t>‹#›</a:t>
            </a:fld>
            <a:endParaRPr lang="en-US" altLang="zh-CN"/>
          </a:p>
        </p:txBody>
      </p:sp>
    </p:spTree>
    <p:extLst>
      <p:ext uri="{BB962C8B-B14F-4D97-AF65-F5344CB8AC3E}">
        <p14:creationId xmlns:p14="http://schemas.microsoft.com/office/powerpoint/2010/main" val="24624558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42571E8-640C-0945-76C8-36811F654C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EAA88AF-1AC1-14F1-BEBC-E1B0A7C8BA0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013C07-CF93-671C-7F7F-3673B59A4DF7}"/>
              </a:ext>
            </a:extLst>
          </p:cNvPr>
          <p:cNvSpPr>
            <a:spLocks noGrp="1" noChangeArrowheads="1"/>
          </p:cNvSpPr>
          <p:nvPr>
            <p:ph type="sldNum" sz="quarter" idx="12"/>
          </p:nvPr>
        </p:nvSpPr>
        <p:spPr>
          <a:ln/>
        </p:spPr>
        <p:txBody>
          <a:bodyPr/>
          <a:lstStyle>
            <a:lvl1pPr>
              <a:defRPr/>
            </a:lvl1pPr>
          </a:lstStyle>
          <a:p>
            <a:fld id="{72FAA054-7100-4E2F-AF0C-14FECBE46D46}" type="slidenum">
              <a:rPr lang="en-US" altLang="zh-CN"/>
              <a:pPr/>
              <a:t>‹#›</a:t>
            </a:fld>
            <a:endParaRPr lang="en-US" altLang="zh-CN"/>
          </a:p>
        </p:txBody>
      </p:sp>
    </p:spTree>
    <p:extLst>
      <p:ext uri="{BB962C8B-B14F-4D97-AF65-F5344CB8AC3E}">
        <p14:creationId xmlns:p14="http://schemas.microsoft.com/office/powerpoint/2010/main" val="40135406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E67FB170-5B6F-AE5F-60C3-B792606C37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F0F8AF3-91AD-61D6-D2B5-66CFF9D921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F68F1B5-1BC1-4896-B94F-9DE1755B11F3}"/>
              </a:ext>
            </a:extLst>
          </p:cNvPr>
          <p:cNvSpPr>
            <a:spLocks noGrp="1" noChangeArrowheads="1"/>
          </p:cNvSpPr>
          <p:nvPr>
            <p:ph type="sldNum" sz="quarter" idx="12"/>
          </p:nvPr>
        </p:nvSpPr>
        <p:spPr>
          <a:ln/>
        </p:spPr>
        <p:txBody>
          <a:bodyPr/>
          <a:lstStyle>
            <a:lvl1pPr>
              <a:defRPr/>
            </a:lvl1pPr>
          </a:lstStyle>
          <a:p>
            <a:fld id="{E7B752B7-2DBD-4DA3-B55D-CF89A4781EB3}" type="slidenum">
              <a:rPr lang="en-US" altLang="zh-CN"/>
              <a:pPr/>
              <a:t>‹#›</a:t>
            </a:fld>
            <a:endParaRPr lang="en-US" altLang="zh-CN"/>
          </a:p>
        </p:txBody>
      </p:sp>
    </p:spTree>
    <p:extLst>
      <p:ext uri="{BB962C8B-B14F-4D97-AF65-F5344CB8AC3E}">
        <p14:creationId xmlns:p14="http://schemas.microsoft.com/office/powerpoint/2010/main" val="1138945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D4C2925A-4F90-930D-A369-F1EFC62649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27521D4-462A-2DC3-98C9-C9E2653663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0661DCF-B97A-BCCB-156D-B64DEC6A432D}"/>
              </a:ext>
            </a:extLst>
          </p:cNvPr>
          <p:cNvSpPr>
            <a:spLocks noGrp="1" noChangeArrowheads="1"/>
          </p:cNvSpPr>
          <p:nvPr>
            <p:ph type="sldNum" sz="quarter" idx="12"/>
          </p:nvPr>
        </p:nvSpPr>
        <p:spPr>
          <a:ln/>
        </p:spPr>
        <p:txBody>
          <a:bodyPr/>
          <a:lstStyle>
            <a:lvl1pPr>
              <a:defRPr/>
            </a:lvl1pPr>
          </a:lstStyle>
          <a:p>
            <a:fld id="{AA762B90-F131-41E5-AABD-F5B79D35AFD6}" type="slidenum">
              <a:rPr lang="en-US" altLang="zh-CN"/>
              <a:pPr/>
              <a:t>‹#›</a:t>
            </a:fld>
            <a:endParaRPr lang="en-US" altLang="zh-CN"/>
          </a:p>
        </p:txBody>
      </p:sp>
    </p:spTree>
    <p:extLst>
      <p:ext uri="{BB962C8B-B14F-4D97-AF65-F5344CB8AC3E}">
        <p14:creationId xmlns:p14="http://schemas.microsoft.com/office/powerpoint/2010/main" val="9538216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96A0085F-B940-788C-11B4-D1449E8C30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C889878-BE80-66C2-6E20-7A7FD00E5A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896FEB-D256-334F-4B42-BA5B98BFFB02}"/>
              </a:ext>
            </a:extLst>
          </p:cNvPr>
          <p:cNvSpPr>
            <a:spLocks noGrp="1" noChangeArrowheads="1"/>
          </p:cNvSpPr>
          <p:nvPr>
            <p:ph type="sldNum" sz="quarter" idx="12"/>
          </p:nvPr>
        </p:nvSpPr>
        <p:spPr>
          <a:ln/>
        </p:spPr>
        <p:txBody>
          <a:bodyPr/>
          <a:lstStyle>
            <a:lvl1pPr>
              <a:defRPr/>
            </a:lvl1pPr>
          </a:lstStyle>
          <a:p>
            <a:fld id="{C139139B-EEB8-44D3-9D12-850D880BD4CB}" type="slidenum">
              <a:rPr lang="en-US" altLang="zh-CN"/>
              <a:pPr/>
              <a:t>‹#›</a:t>
            </a:fld>
            <a:endParaRPr lang="en-US" altLang="zh-CN"/>
          </a:p>
        </p:txBody>
      </p:sp>
    </p:spTree>
    <p:extLst>
      <p:ext uri="{BB962C8B-B14F-4D97-AF65-F5344CB8AC3E}">
        <p14:creationId xmlns:p14="http://schemas.microsoft.com/office/powerpoint/2010/main" val="32866349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544E5763-3B39-E644-AC3C-79DE00F84A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922A79F-162C-7CCC-6D05-9150AC07456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326BD9C-87EB-97A8-86AE-CD715E0A9F53}"/>
              </a:ext>
            </a:extLst>
          </p:cNvPr>
          <p:cNvSpPr>
            <a:spLocks noGrp="1" noChangeArrowheads="1"/>
          </p:cNvSpPr>
          <p:nvPr>
            <p:ph type="sldNum" sz="quarter" idx="12"/>
          </p:nvPr>
        </p:nvSpPr>
        <p:spPr>
          <a:ln/>
        </p:spPr>
        <p:txBody>
          <a:bodyPr/>
          <a:lstStyle>
            <a:lvl1pPr>
              <a:defRPr/>
            </a:lvl1pPr>
          </a:lstStyle>
          <a:p>
            <a:fld id="{BF872F5E-FD5E-4EEE-AB2E-FE5A8FB8D097}" type="slidenum">
              <a:rPr lang="en-US" altLang="zh-CN"/>
              <a:pPr/>
              <a:t>‹#›</a:t>
            </a:fld>
            <a:endParaRPr lang="en-US" altLang="zh-CN"/>
          </a:p>
        </p:txBody>
      </p:sp>
    </p:spTree>
    <p:extLst>
      <p:ext uri="{BB962C8B-B14F-4D97-AF65-F5344CB8AC3E}">
        <p14:creationId xmlns:p14="http://schemas.microsoft.com/office/powerpoint/2010/main" val="3483013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F752F97F-1EF4-24DC-0849-805F5026832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58EE0BD7-E465-9243-9AFB-FFFEEA8D00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F380BE3-F7DB-FA21-25F5-0DAE727D5C3A}"/>
              </a:ext>
            </a:extLst>
          </p:cNvPr>
          <p:cNvSpPr>
            <a:spLocks noGrp="1" noChangeArrowheads="1"/>
          </p:cNvSpPr>
          <p:nvPr>
            <p:ph type="sldNum" sz="quarter" idx="12"/>
          </p:nvPr>
        </p:nvSpPr>
        <p:spPr>
          <a:ln/>
        </p:spPr>
        <p:txBody>
          <a:bodyPr/>
          <a:lstStyle>
            <a:lvl1pPr>
              <a:defRPr/>
            </a:lvl1pPr>
          </a:lstStyle>
          <a:p>
            <a:fld id="{092C7EE6-E23A-4950-B7B9-B02A42F59940}" type="slidenum">
              <a:rPr lang="en-US" altLang="zh-CN"/>
              <a:pPr/>
              <a:t>‹#›</a:t>
            </a:fld>
            <a:endParaRPr lang="en-US" altLang="zh-CN"/>
          </a:p>
        </p:txBody>
      </p:sp>
    </p:spTree>
    <p:extLst>
      <p:ext uri="{BB962C8B-B14F-4D97-AF65-F5344CB8AC3E}">
        <p14:creationId xmlns:p14="http://schemas.microsoft.com/office/powerpoint/2010/main" val="2215603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5599CC-2452-4146-3018-C7BE6331D9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F76073A-2646-336F-46D7-0A330CFB0A8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68878D9D-C640-1A9E-0FEA-0481F54F6249}"/>
              </a:ext>
            </a:extLst>
          </p:cNvPr>
          <p:cNvSpPr>
            <a:spLocks noGrp="1" noChangeArrowheads="1"/>
          </p:cNvSpPr>
          <p:nvPr>
            <p:ph type="sldNum" sz="quarter" idx="12"/>
          </p:nvPr>
        </p:nvSpPr>
        <p:spPr>
          <a:ln/>
        </p:spPr>
        <p:txBody>
          <a:bodyPr/>
          <a:lstStyle>
            <a:lvl1pPr>
              <a:defRPr/>
            </a:lvl1pPr>
          </a:lstStyle>
          <a:p>
            <a:fld id="{89078B1C-35EE-4CDE-B6BD-E79A03C294E2}" type="slidenum">
              <a:rPr lang="en-US" altLang="zh-CN"/>
              <a:pPr/>
              <a:t>‹#›</a:t>
            </a:fld>
            <a:endParaRPr lang="en-US" altLang="zh-CN"/>
          </a:p>
        </p:txBody>
      </p:sp>
    </p:spTree>
    <p:extLst>
      <p:ext uri="{BB962C8B-B14F-4D97-AF65-F5344CB8AC3E}">
        <p14:creationId xmlns:p14="http://schemas.microsoft.com/office/powerpoint/2010/main" val="223245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0153CFD7-1D19-D080-065B-4112426E006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8AD6685-EAEF-FD87-8F8B-C8A4AF9982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C3C13D8-B95C-D3E6-2C8A-F4CC475AAF88}"/>
              </a:ext>
            </a:extLst>
          </p:cNvPr>
          <p:cNvSpPr>
            <a:spLocks noGrp="1" noChangeArrowheads="1"/>
          </p:cNvSpPr>
          <p:nvPr>
            <p:ph type="sldNum" sz="quarter" idx="12"/>
          </p:nvPr>
        </p:nvSpPr>
        <p:spPr>
          <a:ln/>
        </p:spPr>
        <p:txBody>
          <a:bodyPr/>
          <a:lstStyle>
            <a:lvl1pPr>
              <a:defRPr/>
            </a:lvl1pPr>
          </a:lstStyle>
          <a:p>
            <a:fld id="{7FB2F837-A274-4AB2-9453-51FF6B132322}" type="slidenum">
              <a:rPr lang="en-US" altLang="zh-CN"/>
              <a:pPr/>
              <a:t>‹#›</a:t>
            </a:fld>
            <a:endParaRPr lang="en-US" altLang="zh-CN"/>
          </a:p>
        </p:txBody>
      </p:sp>
    </p:spTree>
    <p:extLst>
      <p:ext uri="{BB962C8B-B14F-4D97-AF65-F5344CB8AC3E}">
        <p14:creationId xmlns:p14="http://schemas.microsoft.com/office/powerpoint/2010/main" val="426873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DAD3F05D-D95F-BCFB-CE96-F49E3CBF71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A7791CD-1336-8D2E-13A5-AEDE2B4CE7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9567CFB-E134-014D-956D-BCE6323A27A5}"/>
              </a:ext>
            </a:extLst>
          </p:cNvPr>
          <p:cNvSpPr>
            <a:spLocks noGrp="1" noChangeArrowheads="1"/>
          </p:cNvSpPr>
          <p:nvPr>
            <p:ph type="sldNum" sz="quarter" idx="12"/>
          </p:nvPr>
        </p:nvSpPr>
        <p:spPr>
          <a:ln/>
        </p:spPr>
        <p:txBody>
          <a:bodyPr/>
          <a:lstStyle>
            <a:lvl1pPr>
              <a:defRPr/>
            </a:lvl1pPr>
          </a:lstStyle>
          <a:p>
            <a:fld id="{96454F6B-A919-4E62-91FF-39186C3FF3E7}" type="slidenum">
              <a:rPr lang="en-US" altLang="zh-CN"/>
              <a:pPr/>
              <a:t>‹#›</a:t>
            </a:fld>
            <a:endParaRPr lang="en-US" altLang="zh-CN"/>
          </a:p>
        </p:txBody>
      </p:sp>
    </p:spTree>
    <p:extLst>
      <p:ext uri="{BB962C8B-B14F-4D97-AF65-F5344CB8AC3E}">
        <p14:creationId xmlns:p14="http://schemas.microsoft.com/office/powerpoint/2010/main" val="2087147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CA620E-564D-55B3-0392-E6460BBF8E4E}"/>
              </a:ext>
            </a:extLst>
          </p:cNvPr>
          <p:cNvSpPr>
            <a:spLocks noGrp="1" noChangeArrowheads="1"/>
          </p:cNvSpPr>
          <p:nvPr>
            <p:ph type="title" idx="4294967295"/>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12E49B8-54FF-278E-CCE0-80BF45AB8745}"/>
              </a:ext>
            </a:extLst>
          </p:cNvPr>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2492A40A-031A-6BA9-24C6-28B4D15E0C28}"/>
              </a:ext>
            </a:extLst>
          </p:cNvPr>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400"/>
            </a:lvl1pPr>
          </a:lstStyle>
          <a:p>
            <a:pPr>
              <a:defRPr/>
            </a:pPr>
            <a:endParaRPr lang="en-US" altLang="zh-CN"/>
          </a:p>
        </p:txBody>
      </p:sp>
      <p:sp>
        <p:nvSpPr>
          <p:cNvPr id="1029" name="Rectangle 5">
            <a:extLst>
              <a:ext uri="{FF2B5EF4-FFF2-40B4-BE49-F238E27FC236}">
                <a16:creationId xmlns:a16="http://schemas.microsoft.com/office/drawing/2014/main" id="{0745E726-0976-81AA-8D3C-E073B062D7C0}"/>
              </a:ext>
            </a:extLst>
          </p:cNvPr>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kumimoji="1" sz="1400"/>
            </a:lvl1pPr>
          </a:lstStyle>
          <a:p>
            <a:pPr>
              <a:defRPr/>
            </a:pPr>
            <a:endParaRPr lang="en-US" altLang="zh-CN"/>
          </a:p>
        </p:txBody>
      </p:sp>
      <p:sp>
        <p:nvSpPr>
          <p:cNvPr id="1030" name="Rectangle 6">
            <a:extLst>
              <a:ext uri="{FF2B5EF4-FFF2-40B4-BE49-F238E27FC236}">
                <a16:creationId xmlns:a16="http://schemas.microsoft.com/office/drawing/2014/main" id="{D485B587-72E3-A9D2-8508-FC240E1DC81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sz="1400"/>
            </a:lvl1pPr>
          </a:lstStyle>
          <a:p>
            <a:fld id="{14303DE4-E06F-4ADA-AD0A-8E8E24AE35C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68" r:id="rId1"/>
    <p:sldLayoutId id="2147483667" r:id="rId2"/>
    <p:sldLayoutId id="2147483666" r:id="rId3"/>
    <p:sldLayoutId id="2147483665" r:id="rId4"/>
    <p:sldLayoutId id="2147483664" r:id="rId5"/>
    <p:sldLayoutId id="2147483663" r:id="rId6"/>
    <p:sldLayoutId id="2147483662" r:id="rId7"/>
    <p:sldLayoutId id="2147483661" r:id="rId8"/>
    <p:sldLayoutId id="2147483660" r:id="rId9"/>
    <p:sldLayoutId id="2147483659" r:id="rId10"/>
    <p:sldLayoutId id="214748365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E938530-95D6-C90E-500F-CDCE23B8C543}"/>
              </a:ext>
            </a:extLst>
          </p:cNvPr>
          <p:cNvSpPr>
            <a:spLocks noGrp="1" noChangeArrowheads="1"/>
          </p:cNvSpPr>
          <p:nvPr>
            <p:ph type="title" idx="4294967295"/>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9BA4738D-9829-291C-97CB-EAC01D89C19E}"/>
              </a:ext>
            </a:extLst>
          </p:cNvPr>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074F5A1E-480C-D7BB-84FB-9F0D3E36BA47}"/>
              </a:ext>
            </a:extLst>
          </p:cNvPr>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400"/>
            </a:lvl1pPr>
          </a:lstStyle>
          <a:p>
            <a:pPr>
              <a:defRPr/>
            </a:pPr>
            <a:endParaRPr lang="en-US" altLang="zh-CN"/>
          </a:p>
        </p:txBody>
      </p:sp>
      <p:sp>
        <p:nvSpPr>
          <p:cNvPr id="1029" name="Rectangle 5">
            <a:extLst>
              <a:ext uri="{FF2B5EF4-FFF2-40B4-BE49-F238E27FC236}">
                <a16:creationId xmlns:a16="http://schemas.microsoft.com/office/drawing/2014/main" id="{B18FBB61-864C-6B53-6459-465A012F45B2}"/>
              </a:ext>
            </a:extLst>
          </p:cNvPr>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kumimoji="1" sz="1400"/>
            </a:lvl1pPr>
          </a:lstStyle>
          <a:p>
            <a:pPr>
              <a:defRPr/>
            </a:pPr>
            <a:endParaRPr lang="en-US" altLang="zh-CN"/>
          </a:p>
        </p:txBody>
      </p:sp>
      <p:sp>
        <p:nvSpPr>
          <p:cNvPr id="1030" name="Rectangle 6">
            <a:extLst>
              <a:ext uri="{FF2B5EF4-FFF2-40B4-BE49-F238E27FC236}">
                <a16:creationId xmlns:a16="http://schemas.microsoft.com/office/drawing/2014/main" id="{94B5FFF9-8C38-6B36-5446-73A04E2F65A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sz="1400"/>
            </a:lvl1pPr>
          </a:lstStyle>
          <a:p>
            <a:fld id="{BA6D0F30-6A3E-4BB8-99BF-4156BC2F8CA5}"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90" r:id="rId1"/>
    <p:sldLayoutId id="2147483689" r:id="rId2"/>
    <p:sldLayoutId id="2147483688" r:id="rId3"/>
    <p:sldLayoutId id="2147483687" r:id="rId4"/>
    <p:sldLayoutId id="2147483686" r:id="rId5"/>
    <p:sldLayoutId id="2147483685" r:id="rId6"/>
    <p:sldLayoutId id="2147483684" r:id="rId7"/>
    <p:sldLayoutId id="2147483683" r:id="rId8"/>
    <p:sldLayoutId id="2147483682" r:id="rId9"/>
    <p:sldLayoutId id="2147483681" r:id="rId10"/>
    <p:sldLayoutId id="214748368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D87C1D5-7DAE-F306-0625-47AB83A96256}"/>
              </a:ext>
            </a:extLst>
          </p:cNvPr>
          <p:cNvSpPr>
            <a:spLocks noGrp="1" noChangeArrowheads="1"/>
          </p:cNvSpPr>
          <p:nvPr>
            <p:ph type="title" idx="4294967295"/>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64686EE0-3496-A9FF-2828-91B14EAA7ABF}"/>
              </a:ext>
            </a:extLst>
          </p:cNvPr>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3DB10C19-983C-996B-C328-0A83F233242C}"/>
              </a:ext>
            </a:extLst>
          </p:cNvPr>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400"/>
            </a:lvl1pPr>
          </a:lstStyle>
          <a:p>
            <a:pPr>
              <a:defRPr/>
            </a:pPr>
            <a:endParaRPr lang="en-US" altLang="zh-CN"/>
          </a:p>
        </p:txBody>
      </p:sp>
      <p:sp>
        <p:nvSpPr>
          <p:cNvPr id="1029" name="Rectangle 5">
            <a:extLst>
              <a:ext uri="{FF2B5EF4-FFF2-40B4-BE49-F238E27FC236}">
                <a16:creationId xmlns:a16="http://schemas.microsoft.com/office/drawing/2014/main" id="{90C9DD79-C84B-8DF1-0EAE-A91CBDC31DAD}"/>
              </a:ext>
            </a:extLst>
          </p:cNvPr>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kumimoji="1" sz="1400"/>
            </a:lvl1pPr>
          </a:lstStyle>
          <a:p>
            <a:pPr>
              <a:defRPr/>
            </a:pPr>
            <a:endParaRPr lang="en-US" altLang="zh-CN"/>
          </a:p>
        </p:txBody>
      </p:sp>
      <p:sp>
        <p:nvSpPr>
          <p:cNvPr id="1030" name="Rectangle 6">
            <a:extLst>
              <a:ext uri="{FF2B5EF4-FFF2-40B4-BE49-F238E27FC236}">
                <a16:creationId xmlns:a16="http://schemas.microsoft.com/office/drawing/2014/main" id="{E9F3DC9B-AA49-9C9E-9544-D7717D3F845C}"/>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sz="1400"/>
            </a:lvl1pPr>
          </a:lstStyle>
          <a:p>
            <a:fld id="{AB35DEB2-E8A1-4E70-AAED-48F1C9A8648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01" r:id="rId1"/>
    <p:sldLayoutId id="2147483700" r:id="rId2"/>
    <p:sldLayoutId id="2147483699" r:id="rId3"/>
    <p:sldLayoutId id="2147483698" r:id="rId4"/>
    <p:sldLayoutId id="2147483697" r:id="rId5"/>
    <p:sldLayoutId id="2147483696" r:id="rId6"/>
    <p:sldLayoutId id="2147483695" r:id="rId7"/>
    <p:sldLayoutId id="2147483694" r:id="rId8"/>
    <p:sldLayoutId id="2147483693" r:id="rId9"/>
    <p:sldLayoutId id="2147483692" r:id="rId10"/>
    <p:sldLayoutId id="214748369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FCC28CE-C861-0B75-787C-186093C04E9E}"/>
              </a:ext>
            </a:extLst>
          </p:cNvPr>
          <p:cNvSpPr>
            <a:spLocks noGrp="1" noChangeArrowheads="1"/>
          </p:cNvSpPr>
          <p:nvPr>
            <p:ph type="title" idx="4294967295"/>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Rectangle 3">
            <a:extLst>
              <a:ext uri="{FF2B5EF4-FFF2-40B4-BE49-F238E27FC236}">
                <a16:creationId xmlns:a16="http://schemas.microsoft.com/office/drawing/2014/main" id="{43CAE75D-61E1-841B-A7D0-9955E8A5A9D8}"/>
              </a:ext>
            </a:extLst>
          </p:cNvPr>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8C409DEE-A69F-B4D9-7576-EA4B5FC08E4D}"/>
              </a:ext>
            </a:extLst>
          </p:cNvPr>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400"/>
            </a:lvl1pPr>
          </a:lstStyle>
          <a:p>
            <a:pPr>
              <a:defRPr/>
            </a:pPr>
            <a:endParaRPr lang="en-US" altLang="zh-CN"/>
          </a:p>
        </p:txBody>
      </p:sp>
      <p:sp>
        <p:nvSpPr>
          <p:cNvPr id="1029" name="Rectangle 5">
            <a:extLst>
              <a:ext uri="{FF2B5EF4-FFF2-40B4-BE49-F238E27FC236}">
                <a16:creationId xmlns:a16="http://schemas.microsoft.com/office/drawing/2014/main" id="{9387CEA9-E9B9-1545-EAD3-8E0C85B351EF}"/>
              </a:ext>
            </a:extLst>
          </p:cNvPr>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kumimoji="1" sz="1400"/>
            </a:lvl1pPr>
          </a:lstStyle>
          <a:p>
            <a:pPr>
              <a:defRPr/>
            </a:pPr>
            <a:endParaRPr lang="en-US" altLang="zh-CN"/>
          </a:p>
        </p:txBody>
      </p:sp>
      <p:sp>
        <p:nvSpPr>
          <p:cNvPr id="1030" name="Rectangle 6">
            <a:extLst>
              <a:ext uri="{FF2B5EF4-FFF2-40B4-BE49-F238E27FC236}">
                <a16:creationId xmlns:a16="http://schemas.microsoft.com/office/drawing/2014/main" id="{2C65D697-E5EF-A7C8-AE8E-6FEF354E8441}"/>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sz="1400"/>
            </a:lvl1pPr>
          </a:lstStyle>
          <a:p>
            <a:fld id="{B8FD5EB0-2DDE-432C-A610-1D5B5DED87A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34" r:id="rId1"/>
    <p:sldLayoutId id="2147483733" r:id="rId2"/>
    <p:sldLayoutId id="2147483732" r:id="rId3"/>
    <p:sldLayoutId id="2147483731" r:id="rId4"/>
    <p:sldLayoutId id="2147483730" r:id="rId5"/>
    <p:sldLayoutId id="2147483729" r:id="rId6"/>
    <p:sldLayoutId id="2147483728" r:id="rId7"/>
    <p:sldLayoutId id="2147483727" r:id="rId8"/>
    <p:sldLayoutId id="2147483726" r:id="rId9"/>
    <p:sldLayoutId id="2147483725" r:id="rId10"/>
    <p:sldLayoutId id="214748372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D2573A0-83D0-9FDE-10B4-3149896340D1}"/>
              </a:ext>
            </a:extLst>
          </p:cNvPr>
          <p:cNvSpPr>
            <a:spLocks noGrp="1" noChangeArrowheads="1"/>
          </p:cNvSpPr>
          <p:nvPr>
            <p:ph type="title" idx="4294967295"/>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195" name="Rectangle 3">
            <a:extLst>
              <a:ext uri="{FF2B5EF4-FFF2-40B4-BE49-F238E27FC236}">
                <a16:creationId xmlns:a16="http://schemas.microsoft.com/office/drawing/2014/main" id="{A8D9F5FB-ABE7-D3B9-EF9D-2DFE760EBB8E}"/>
              </a:ext>
            </a:extLst>
          </p:cNvPr>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FE704DA-2E84-410F-7686-3DA5A59D8E06}"/>
              </a:ext>
            </a:extLst>
          </p:cNvPr>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400"/>
            </a:lvl1pPr>
          </a:lstStyle>
          <a:p>
            <a:pPr>
              <a:defRPr/>
            </a:pPr>
            <a:endParaRPr lang="en-US" altLang="zh-CN"/>
          </a:p>
        </p:txBody>
      </p:sp>
      <p:sp>
        <p:nvSpPr>
          <p:cNvPr id="1029" name="Rectangle 5">
            <a:extLst>
              <a:ext uri="{FF2B5EF4-FFF2-40B4-BE49-F238E27FC236}">
                <a16:creationId xmlns:a16="http://schemas.microsoft.com/office/drawing/2014/main" id="{9936B83B-A986-8ED7-C84E-B2B438CAA05F}"/>
              </a:ext>
            </a:extLst>
          </p:cNvPr>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kumimoji="1" sz="1400"/>
            </a:lvl1pPr>
          </a:lstStyle>
          <a:p>
            <a:pPr>
              <a:defRPr/>
            </a:pPr>
            <a:endParaRPr lang="en-US" altLang="zh-CN"/>
          </a:p>
        </p:txBody>
      </p:sp>
      <p:sp>
        <p:nvSpPr>
          <p:cNvPr id="1030" name="Rectangle 6">
            <a:extLst>
              <a:ext uri="{FF2B5EF4-FFF2-40B4-BE49-F238E27FC236}">
                <a16:creationId xmlns:a16="http://schemas.microsoft.com/office/drawing/2014/main" id="{6BA2C9F6-3568-184F-A565-74A01B2F451C}"/>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sz="1400"/>
            </a:lvl1pPr>
          </a:lstStyle>
          <a:p>
            <a:fld id="{50C9FF56-1ADA-4403-8CE0-AC41213C989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45" r:id="rId1"/>
    <p:sldLayoutId id="2147483744" r:id="rId2"/>
    <p:sldLayoutId id="2147483743" r:id="rId3"/>
    <p:sldLayoutId id="2147483742" r:id="rId4"/>
    <p:sldLayoutId id="2147483741" r:id="rId5"/>
    <p:sldLayoutId id="2147483740" r:id="rId6"/>
    <p:sldLayoutId id="2147483739" r:id="rId7"/>
    <p:sldLayoutId id="2147483738" r:id="rId8"/>
    <p:sldLayoutId id="2147483737" r:id="rId9"/>
    <p:sldLayoutId id="2147483736" r:id="rId10"/>
    <p:sldLayoutId id="214748373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Avi/movie4.avi"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6.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hyperlink" Target="Avi/movie5.avi" TargetMode="External"/><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hyperlink" Target="Avi/movie6.avi"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hyperlink" Target="Avi/movie7.avi" TargetMode="External"/><Relationship Id="rId3" Type="http://schemas.openxmlformats.org/officeDocument/2006/relationships/slide" Target="slide18.xml"/><Relationship Id="rId7" Type="http://schemas.openxmlformats.org/officeDocument/2006/relationships/slide" Target="slide30.xml"/><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26.xml"/><Relationship Id="rId4" Type="http://schemas.openxmlformats.org/officeDocument/2006/relationships/slide" Target="slide22.xml"/></Relationships>
</file>

<file path=ppt/slides/_rels/slide1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oleObject" Target="../embeddings/oleObject1.bin"/><Relationship Id="rId4" Type="http://schemas.openxmlformats.org/officeDocument/2006/relationships/hyperlink" Target="Avi/movie8.avi" TargetMode="External"/></Relationships>
</file>

<file path=ppt/slides/_rels/slide1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3.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hyperlink" Target="Avi/movie10.avi" TargetMode="External"/><Relationship Id="rId5" Type="http://schemas.openxmlformats.org/officeDocument/2006/relationships/slide" Target="slide25.xml"/><Relationship Id="rId4" Type="http://schemas.openxmlformats.org/officeDocument/2006/relationships/hyperlink" Target="Avi/movie9.avi"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28.xml"/><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hyperlink" Target="Avi/movie12.avi" TargetMode="External"/><Relationship Id="rId5" Type="http://schemas.openxmlformats.org/officeDocument/2006/relationships/slide" Target="slide27.xml"/><Relationship Id="rId4" Type="http://schemas.openxmlformats.org/officeDocument/2006/relationships/hyperlink" Target="Avi/movie11.avi"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2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hyperlink" Target="Avi/movie14.avi" TargetMode="External"/><Relationship Id="rId4" Type="http://schemas.openxmlformats.org/officeDocument/2006/relationships/hyperlink" Target="Avi/movie13.av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hyperlink" Target="Avi/movie15.avi" TargetMode="External"/></Relationships>
</file>

<file path=ppt/slides/_rels/slide31.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hyperlink" Target="Avi/movie1.avi" TargetMode="External"/><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hyperlink" Target="Avi/movie3.avi" TargetMode="External"/><Relationship Id="rId4" Type="http://schemas.openxmlformats.org/officeDocument/2006/relationships/hyperlink" Target="Avi/movie2.avi"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Avi/movie2.avi" TargetMode="Externa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hyperlink" Target="Avi/movie1.avi" TargetMode="External"/><Relationship Id="rId4" Type="http://schemas.openxmlformats.org/officeDocument/2006/relationships/hyperlink" Target="Avi/movie3.avi"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5362F8F-5003-A477-CB1D-18D42B38EB10}"/>
              </a:ext>
            </a:extLst>
          </p:cNvPr>
          <p:cNvSpPr>
            <a:spLocks noGrp="1" noChangeArrowheads="1"/>
          </p:cNvSpPr>
          <p:nvPr>
            <p:ph type="ctrTitle"/>
          </p:nvPr>
        </p:nvSpPr>
        <p:spPr>
          <a:xfrm>
            <a:off x="2071688" y="214313"/>
            <a:ext cx="3429000" cy="1143000"/>
          </a:xfrm>
        </p:spPr>
        <p:txBody>
          <a:bodyPr/>
          <a:lstStyle/>
          <a:p>
            <a:pPr eaLnBrk="1" hangingPunct="1"/>
            <a:r>
              <a:rPr lang="zh-CN" altLang="en-US" sz="2800">
                <a:ea typeface="黑体" panose="02010609060101010101" pitchFamily="49" charset="-122"/>
              </a:rPr>
              <a:t>毛泽东人民战争思想</a:t>
            </a:r>
            <a:r>
              <a:rPr lang="zh-CN" altLang="en-US"/>
              <a:t> </a:t>
            </a:r>
          </a:p>
        </p:txBody>
      </p:sp>
      <p:sp>
        <p:nvSpPr>
          <p:cNvPr id="7171" name="Rectangle 3">
            <a:extLst>
              <a:ext uri="{FF2B5EF4-FFF2-40B4-BE49-F238E27FC236}">
                <a16:creationId xmlns:a16="http://schemas.microsoft.com/office/drawing/2014/main" id="{B2EA9F74-533D-C4F0-98DE-2A8D1157D623}"/>
              </a:ext>
            </a:extLst>
          </p:cNvPr>
          <p:cNvSpPr>
            <a:spLocks noGrp="1" noChangeArrowheads="1"/>
          </p:cNvSpPr>
          <p:nvPr>
            <p:ph type="subTitle" idx="1"/>
          </p:nvPr>
        </p:nvSpPr>
        <p:spPr>
          <a:xfrm>
            <a:off x="974725" y="1828800"/>
            <a:ext cx="5121275" cy="4038600"/>
          </a:xfrm>
        </p:spPr>
        <p:txBody>
          <a:bodyPr/>
          <a:lstStyle/>
          <a:p>
            <a:pPr algn="just" eaLnBrk="1" hangingPunct="1"/>
            <a:r>
              <a:rPr lang="en-US" altLang="zh-CN" sz="1800">
                <a:ea typeface="楷体_GB2312" pitchFamily="49" charset="-122"/>
              </a:rPr>
              <a:t>        </a:t>
            </a:r>
            <a:r>
              <a:rPr lang="zh-CN" altLang="en-US" sz="2400">
                <a:ea typeface="楷体_GB2312" pitchFamily="49" charset="-122"/>
              </a:rPr>
              <a:t>毛泽东的人民战争思想，就是以人民军队为骨干，把千千万万的人民群众组织起来，发动起来，就造成了陷敌于灭顶之灾的汪洋大海，造成了克服一切战争困难的前提，从而赢得战争的胜利。</a:t>
            </a:r>
          </a:p>
          <a:p>
            <a:pPr algn="just" eaLnBrk="1" hangingPunct="1"/>
            <a:r>
              <a:rPr lang="zh-CN" altLang="en-US" sz="2400">
                <a:ea typeface="楷体_GB2312" pitchFamily="49" charset="-122"/>
              </a:rPr>
              <a:t>        “兵民是胜利之本”是毛泽东人民战争思想的基本理论，它是毛泽东在</a:t>
            </a:r>
            <a:r>
              <a:rPr lang="en-US" altLang="zh-CN" sz="2400">
                <a:ea typeface="楷体_GB2312" pitchFamily="49" charset="-122"/>
              </a:rPr>
              <a:t>《</a:t>
            </a:r>
            <a:r>
              <a:rPr lang="zh-CN" altLang="en-US" sz="2400">
                <a:ea typeface="楷体_GB2312" pitchFamily="49" charset="-122"/>
              </a:rPr>
              <a:t>论持久战</a:t>
            </a:r>
            <a:r>
              <a:rPr lang="en-US" altLang="zh-CN" sz="2400">
                <a:ea typeface="楷体_GB2312" pitchFamily="49" charset="-122"/>
              </a:rPr>
              <a:t>》</a:t>
            </a:r>
            <a:r>
              <a:rPr lang="zh-CN" altLang="en-US" sz="2400">
                <a:ea typeface="楷体_GB2312" pitchFamily="49" charset="-122"/>
              </a:rPr>
              <a:t>中提出的一个打败日本帝国主义的一个基本观点。这一理论最基本的有两方面，即军队与人民的团结和进步。</a:t>
            </a:r>
          </a:p>
          <a:p>
            <a:pPr eaLnBrk="1" hangingPunct="1"/>
            <a:endParaRPr lang="en-US" altLang="zh-CN" sz="2400">
              <a:ea typeface="楷体_GB2312" pitchFamily="49" charset="-122"/>
            </a:endParaRPr>
          </a:p>
        </p:txBody>
      </p:sp>
      <p:sp>
        <p:nvSpPr>
          <p:cNvPr id="20484" name="AutoShape 4">
            <a:hlinkClick r:id="" action="ppaction://hlinkshowjump?jump=nextslide"/>
            <a:extLst>
              <a:ext uri="{FF2B5EF4-FFF2-40B4-BE49-F238E27FC236}">
                <a16:creationId xmlns:a16="http://schemas.microsoft.com/office/drawing/2014/main" id="{F9536A7B-A899-0A36-7DDF-751111527E5C}"/>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0485" name="AutoShape 5">
            <a:hlinkClick r:id="" action="ppaction://hlinkshowjump?jump=previousslide"/>
            <a:extLst>
              <a:ext uri="{FF2B5EF4-FFF2-40B4-BE49-F238E27FC236}">
                <a16:creationId xmlns:a16="http://schemas.microsoft.com/office/drawing/2014/main" id="{47235CE1-84E9-4DFA-5F1A-EE9A0387CBBA}"/>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0486" name="AutoShape 6">
            <a:hlinkClick r:id="" action="ppaction://hlinkshowjump?jump=firstslide"/>
            <a:extLst>
              <a:ext uri="{FF2B5EF4-FFF2-40B4-BE49-F238E27FC236}">
                <a16:creationId xmlns:a16="http://schemas.microsoft.com/office/drawing/2014/main" id="{6C4F1E75-9BAF-55F5-8479-B15488336AD0}"/>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7175" name="AutoShape 7">
            <a:hlinkClick r:id="rId3" action="ppaction://hlinkfile"/>
            <a:extLst>
              <a:ext uri="{FF2B5EF4-FFF2-40B4-BE49-F238E27FC236}">
                <a16:creationId xmlns:a16="http://schemas.microsoft.com/office/drawing/2014/main" id="{D8605FE0-2A2E-2683-D3F2-7A68578B9A86}"/>
              </a:ext>
            </a:extLst>
          </p:cNvPr>
          <p:cNvSpPr>
            <a:spLocks noChangeArrowheads="1"/>
          </p:cNvSpPr>
          <p:nvPr/>
        </p:nvSpPr>
        <p:spPr bwMode="auto">
          <a:xfrm>
            <a:off x="6286500" y="4648200"/>
            <a:ext cx="228600" cy="228600"/>
          </a:xfrm>
          <a:prstGeom prst="actionButtonMovie">
            <a:avLst/>
          </a:prstGeom>
          <a:solidFill>
            <a:srgbClr val="FF6600"/>
          </a:solidFill>
          <a:ln w="9525">
            <a:solidFill>
              <a:srgbClr val="993300"/>
            </a:solidFill>
            <a:miter lim="800000"/>
            <a:headEnd/>
            <a:tailEnd/>
          </a:ln>
        </p:spPr>
        <p:txBody>
          <a:bodyPr wrap="none" anchor="ctr"/>
          <a:lstStyle/>
          <a:p>
            <a:pPr>
              <a:buFont typeface="Arial" panose="020B0604020202020204" pitchFamily="34" charset="0"/>
              <a:buNone/>
            </a:pPr>
            <a:endParaRPr lang="zh-CN" altLang="en-US"/>
          </a:p>
        </p:txBody>
      </p:sp>
      <p:sp>
        <p:nvSpPr>
          <p:cNvPr id="7176" name="Text Box 8">
            <a:extLst>
              <a:ext uri="{FF2B5EF4-FFF2-40B4-BE49-F238E27FC236}">
                <a16:creationId xmlns:a16="http://schemas.microsoft.com/office/drawing/2014/main" id="{4DCA58B9-795A-583D-37D7-A6C8586791FF}"/>
              </a:ext>
            </a:extLst>
          </p:cNvPr>
          <p:cNvSpPr txBox="1">
            <a:spLocks noChangeArrowheads="1"/>
          </p:cNvSpPr>
          <p:nvPr/>
        </p:nvSpPr>
        <p:spPr bwMode="auto">
          <a:xfrm>
            <a:off x="6477000" y="4648200"/>
            <a:ext cx="1028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Four</a:t>
            </a:r>
          </a:p>
        </p:txBody>
      </p:sp>
      <p:sp>
        <p:nvSpPr>
          <p:cNvPr id="20489" name="Rectangle 9">
            <a:extLst>
              <a:ext uri="{FF2B5EF4-FFF2-40B4-BE49-F238E27FC236}">
                <a16:creationId xmlns:a16="http://schemas.microsoft.com/office/drawing/2014/main" id="{45430CA3-1B7F-FA21-EE73-E5CAAE615D4F}"/>
              </a:ext>
            </a:extLst>
          </p:cNvPr>
          <p:cNvSpPr>
            <a:spLocks noChangeArrowheads="1"/>
          </p:cNvSpPr>
          <p:nvPr/>
        </p:nvSpPr>
        <p:spPr bwMode="auto">
          <a:xfrm>
            <a:off x="5181600" y="3810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2000">
                <a:solidFill>
                  <a:srgbClr val="FF3300"/>
                </a:solidFill>
                <a:ea typeface="隶书" panose="02010509060101010101" pitchFamily="49" charset="-122"/>
              </a:rPr>
              <a:t>【</a:t>
            </a:r>
            <a:r>
              <a:rPr lang="zh-CN" altLang="en-US" sz="2000">
                <a:solidFill>
                  <a:srgbClr val="FF3300"/>
                </a:solidFill>
                <a:ea typeface="隶书" panose="02010509060101010101" pitchFamily="49" charset="-122"/>
              </a:rPr>
              <a:t>毛泽东人民战争思想</a:t>
            </a:r>
            <a:r>
              <a:rPr lang="en-US" altLang="zh-CN" sz="2000">
                <a:solidFill>
                  <a:srgbClr val="FF3300"/>
                </a:solidFill>
                <a:ea typeface="隶书" panose="02010509060101010101" pitchFamily="49" charset="-122"/>
              </a:rPr>
              <a:t>】</a:t>
            </a:r>
          </a:p>
        </p:txBody>
      </p:sp>
      <p:sp>
        <p:nvSpPr>
          <p:cNvPr id="20490" name="TextBox 9">
            <a:extLst>
              <a:ext uri="{FF2B5EF4-FFF2-40B4-BE49-F238E27FC236}">
                <a16:creationId xmlns:a16="http://schemas.microsoft.com/office/drawing/2014/main" id="{FD1BE420-F48B-585B-788D-BDAD7971F63B}"/>
              </a:ext>
            </a:extLst>
          </p:cNvPr>
          <p:cNvSpPr txBox="1">
            <a:spLocks noChangeArrowheads="1"/>
          </p:cNvSpPr>
          <p:nvPr/>
        </p:nvSpPr>
        <p:spPr bwMode="auto">
          <a:xfrm>
            <a:off x="1571625" y="1285875"/>
            <a:ext cx="5286375" cy="4619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zh-CN" altLang="en-US" b="1">
                <a:solidFill>
                  <a:schemeClr val="bg1"/>
                </a:solidFill>
              </a:rPr>
              <a:t>人民的代表：中国最顶尖的知识分子</a:t>
            </a:r>
          </a:p>
        </p:txBody>
      </p:sp>
      <p:sp>
        <p:nvSpPr>
          <p:cNvPr id="20491" name="右箭头 10">
            <a:extLst>
              <a:ext uri="{FF2B5EF4-FFF2-40B4-BE49-F238E27FC236}">
                <a16:creationId xmlns:a16="http://schemas.microsoft.com/office/drawing/2014/main" id="{7E85DE7D-F6DF-4E7D-EC13-5CE23B3EC649}"/>
              </a:ext>
            </a:extLst>
          </p:cNvPr>
          <p:cNvSpPr>
            <a:spLocks noChangeArrowheads="1"/>
          </p:cNvSpPr>
          <p:nvPr/>
        </p:nvSpPr>
        <p:spPr bwMode="auto">
          <a:xfrm>
            <a:off x="6929438" y="1428750"/>
            <a:ext cx="763587" cy="269875"/>
          </a:xfrm>
          <a:prstGeom prst="rightArrow">
            <a:avLst>
              <a:gd name="adj1" fmla="val 50000"/>
              <a:gd name="adj2" fmla="val 49633"/>
            </a:avLst>
          </a:prstGeom>
          <a:solidFill>
            <a:schemeClr val="accent1"/>
          </a:solidFill>
          <a:ln w="9525">
            <a:solidFill>
              <a:schemeClr val="tx1"/>
            </a:solidFill>
            <a:round/>
            <a:headEnd/>
            <a:tailEnd/>
          </a:ln>
        </p:spPr>
        <p:txBody>
          <a:bodyPr/>
          <a:lstStyle/>
          <a:p>
            <a:endParaRPr lang="zh-CN" altLang="en-US"/>
          </a:p>
        </p:txBody>
      </p:sp>
      <p:sp>
        <p:nvSpPr>
          <p:cNvPr id="20492" name="TextBox 11">
            <a:extLst>
              <a:ext uri="{FF2B5EF4-FFF2-40B4-BE49-F238E27FC236}">
                <a16:creationId xmlns:a16="http://schemas.microsoft.com/office/drawing/2014/main" id="{01B1B009-063C-6E04-8FC6-B9B30D9AE63C}"/>
              </a:ext>
            </a:extLst>
          </p:cNvPr>
          <p:cNvSpPr txBox="1">
            <a:spLocks noChangeArrowheads="1"/>
          </p:cNvSpPr>
          <p:nvPr/>
        </p:nvSpPr>
        <p:spPr bwMode="auto">
          <a:xfrm>
            <a:off x="7777163" y="917575"/>
            <a:ext cx="1108075" cy="12001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b="1">
                <a:solidFill>
                  <a:schemeClr val="bg1"/>
                </a:solidFill>
              </a:rPr>
              <a:t>地雷战</a:t>
            </a:r>
          </a:p>
          <a:p>
            <a:pPr>
              <a:buFont typeface="Arial" panose="020B0604020202020204" pitchFamily="34" charset="0"/>
              <a:buNone/>
            </a:pPr>
            <a:r>
              <a:rPr lang="zh-CN" altLang="en-US" b="1">
                <a:solidFill>
                  <a:schemeClr val="bg1"/>
                </a:solidFill>
              </a:rPr>
              <a:t>经济战</a:t>
            </a:r>
          </a:p>
          <a:p>
            <a:pPr>
              <a:buFont typeface="Arial" panose="020B0604020202020204" pitchFamily="34" charset="0"/>
              <a:buNone/>
            </a:pPr>
            <a:r>
              <a:rPr lang="zh-CN" altLang="en-US" b="1">
                <a:solidFill>
                  <a:schemeClr val="bg1"/>
                </a:solidFill>
              </a:rPr>
              <a:t>农业战</a:t>
            </a:r>
          </a:p>
        </p:txBody>
      </p:sp>
      <p:sp>
        <p:nvSpPr>
          <p:cNvPr id="20493" name="文本框 1">
            <a:extLst>
              <a:ext uri="{FF2B5EF4-FFF2-40B4-BE49-F238E27FC236}">
                <a16:creationId xmlns:a16="http://schemas.microsoft.com/office/drawing/2014/main" id="{B9FE605D-8ABB-C5EC-4D0B-75BAC9384B4C}"/>
              </a:ext>
            </a:extLst>
          </p:cNvPr>
          <p:cNvSpPr txBox="1">
            <a:spLocks noChangeArrowheads="1"/>
          </p:cNvSpPr>
          <p:nvPr/>
        </p:nvSpPr>
        <p:spPr bwMode="auto">
          <a:xfrm>
            <a:off x="6143625" y="5000625"/>
            <a:ext cx="2871788" cy="13223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000" b="1">
                <a:solidFill>
                  <a:schemeClr val="bg1"/>
                </a:solidFill>
              </a:rPr>
              <a:t>中国社区：</a:t>
            </a:r>
            <a:r>
              <a:rPr lang="en-US" altLang="zh-CN" sz="2000" b="1">
                <a:solidFill>
                  <a:schemeClr val="bg1"/>
                </a:solidFill>
              </a:rPr>
              <a:t>11.3</a:t>
            </a:r>
            <a:r>
              <a:rPr lang="zh-CN" altLang="en-US" sz="2000" b="1">
                <a:solidFill>
                  <a:schemeClr val="bg1"/>
                </a:solidFill>
              </a:rPr>
              <a:t>万；农村基层组织，村一级</a:t>
            </a:r>
            <a:r>
              <a:rPr lang="en-US" altLang="zh-CN" sz="2000" b="1">
                <a:solidFill>
                  <a:schemeClr val="bg1"/>
                </a:solidFill>
              </a:rPr>
              <a:t>49.2</a:t>
            </a:r>
            <a:r>
              <a:rPr lang="zh-CN" altLang="en-US" sz="2000" b="1">
                <a:solidFill>
                  <a:schemeClr val="bg1"/>
                </a:solidFill>
              </a:rPr>
              <a:t>万</a:t>
            </a:r>
            <a:r>
              <a:rPr lang="en-US" altLang="zh-CN" sz="2000" b="1">
                <a:solidFill>
                  <a:schemeClr val="bg1"/>
                </a:solidFill>
              </a:rPr>
              <a:t>——2020</a:t>
            </a:r>
            <a:r>
              <a:rPr lang="zh-CN" altLang="en-US" sz="2000" b="1">
                <a:solidFill>
                  <a:schemeClr val="bg1"/>
                </a:solidFill>
              </a:rPr>
              <a:t>新冠肺炎疫情中国总动员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ppt_x</p:attrName>
                                        </p:attrNameLst>
                                      </p:cBhvr>
                                      <p:tavLst>
                                        <p:tav tm="0">
                                          <p:val>
                                            <p:strVal val="0-#ppt_w/2"/>
                                          </p:val>
                                        </p:tav>
                                        <p:tav tm="100000">
                                          <p:val>
                                            <p:strVal val="#ppt_x"/>
                                          </p:val>
                                        </p:tav>
                                      </p:tavLst>
                                    </p:anim>
                                    <p:anim calcmode="lin" valueType="num">
                                      <p:cBhvr>
                                        <p:cTn id="8" dur="500" fill="hold"/>
                                        <p:tgtEl>
                                          <p:spTgt spid="717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2" fill="hold" nodeType="after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slide(fromRight)">
                                      <p:cBhvr>
                                        <p:cTn id="12" dur="500"/>
                                        <p:tgtEl>
                                          <p:spTgt spid="7171"/>
                                        </p:tgtEl>
                                      </p:cBhvr>
                                    </p:animEffect>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7175"/>
                                        </p:tgtEl>
                                        <p:attrNameLst>
                                          <p:attrName>style.visibility</p:attrName>
                                        </p:attrNameLst>
                                      </p:cBhvr>
                                      <p:to>
                                        <p:strVal val="visible"/>
                                      </p:to>
                                    </p:set>
                                    <p:anim calcmode="lin" valueType="num">
                                      <p:cBhvr>
                                        <p:cTn id="16" dur="500" fill="hold"/>
                                        <p:tgtEl>
                                          <p:spTgt spid="7175"/>
                                        </p:tgtEl>
                                        <p:attrNameLst>
                                          <p:attrName>ppt_x</p:attrName>
                                        </p:attrNameLst>
                                      </p:cBhvr>
                                      <p:tavLst>
                                        <p:tav tm="0">
                                          <p:val>
                                            <p:strVal val="0-#ppt_w/2"/>
                                          </p:val>
                                        </p:tav>
                                        <p:tav tm="100000">
                                          <p:val>
                                            <p:strVal val="#ppt_x"/>
                                          </p:val>
                                        </p:tav>
                                      </p:tavLst>
                                    </p:anim>
                                    <p:anim calcmode="lin" valueType="num">
                                      <p:cBhvr>
                                        <p:cTn id="17" dur="500" fill="hold"/>
                                        <p:tgtEl>
                                          <p:spTgt spid="717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nodeType="afterEffect">
                                  <p:stCondLst>
                                    <p:cond delay="0"/>
                                  </p:stCondLst>
                                  <p:childTnLst>
                                    <p:set>
                                      <p:cBhvr>
                                        <p:cTn id="20" dur="1" fill="hold">
                                          <p:stCondLst>
                                            <p:cond delay="0"/>
                                          </p:stCondLst>
                                        </p:cTn>
                                        <p:tgtEl>
                                          <p:spTgt spid="7176"/>
                                        </p:tgtEl>
                                        <p:attrNameLst>
                                          <p:attrName>style.visibility</p:attrName>
                                        </p:attrNameLst>
                                      </p:cBhvr>
                                      <p:to>
                                        <p:strVal val="visible"/>
                                      </p:to>
                                    </p:set>
                                    <p:anim calcmode="lin" valueType="num">
                                      <p:cBhvr>
                                        <p:cTn id="21" dur="500" fill="hold"/>
                                        <p:tgtEl>
                                          <p:spTgt spid="7176"/>
                                        </p:tgtEl>
                                        <p:attrNameLst>
                                          <p:attrName>ppt_x</p:attrName>
                                        </p:attrNameLst>
                                      </p:cBhvr>
                                      <p:tavLst>
                                        <p:tav tm="0">
                                          <p:val>
                                            <p:strVal val="0-#ppt_w/2"/>
                                          </p:val>
                                        </p:tav>
                                        <p:tav tm="100000">
                                          <p:val>
                                            <p:strVal val="#ppt_x"/>
                                          </p:val>
                                        </p:tav>
                                      </p:tavLst>
                                    </p:anim>
                                    <p:anim calcmode="lin" valueType="num">
                                      <p:cBhvr>
                                        <p:cTn id="22" dur="500" fill="hold"/>
                                        <p:tgtEl>
                                          <p:spTgt spid="71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p:bldP spid="7175" grpId="0" animBg="1"/>
      <p:bldP spid="717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9ECF5BA3-2FE6-AFCC-F0E4-530EF45D7878}"/>
              </a:ext>
            </a:extLst>
          </p:cNvPr>
          <p:cNvSpPr>
            <a:spLocks noChangeArrowheads="1"/>
          </p:cNvSpPr>
          <p:nvPr/>
        </p:nvSpPr>
        <p:spPr bwMode="auto">
          <a:xfrm>
            <a:off x="5181600" y="3810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2000">
                <a:solidFill>
                  <a:srgbClr val="FF3300"/>
                </a:solidFill>
                <a:ea typeface="隶书" panose="02010509060101010101" pitchFamily="49" charset="-122"/>
              </a:rPr>
              <a:t>【</a:t>
            </a:r>
            <a:r>
              <a:rPr lang="zh-CN" altLang="en-US" sz="2000">
                <a:solidFill>
                  <a:srgbClr val="FF3300"/>
                </a:solidFill>
                <a:ea typeface="隶书" panose="02010509060101010101" pitchFamily="49" charset="-122"/>
              </a:rPr>
              <a:t>毛泽东人民战争思想</a:t>
            </a:r>
            <a:r>
              <a:rPr lang="en-US" altLang="zh-CN" sz="2000">
                <a:solidFill>
                  <a:srgbClr val="FF3300"/>
                </a:solidFill>
                <a:ea typeface="隶书" panose="02010509060101010101" pitchFamily="49" charset="-122"/>
              </a:rPr>
              <a:t>】</a:t>
            </a:r>
          </a:p>
        </p:txBody>
      </p:sp>
      <p:sp>
        <p:nvSpPr>
          <p:cNvPr id="22531" name="AutoShape 1027">
            <a:hlinkClick r:id="" action="ppaction://hlinkshowjump?jump=nextslide"/>
            <a:extLst>
              <a:ext uri="{FF2B5EF4-FFF2-40B4-BE49-F238E27FC236}">
                <a16:creationId xmlns:a16="http://schemas.microsoft.com/office/drawing/2014/main" id="{8F5AB309-7BC1-06E3-0694-4A95769FB19A}"/>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2532" name="AutoShape 1028">
            <a:hlinkClick r:id="" action="ppaction://hlinkshowjump?jump=previousslide"/>
            <a:extLst>
              <a:ext uri="{FF2B5EF4-FFF2-40B4-BE49-F238E27FC236}">
                <a16:creationId xmlns:a16="http://schemas.microsoft.com/office/drawing/2014/main" id="{A1B89A45-C5B5-4F76-67D0-C025A4F92631}"/>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2533" name="AutoShape 1029">
            <a:hlinkClick r:id="" action="ppaction://hlinkshowjump?jump=firstslide"/>
            <a:extLst>
              <a:ext uri="{FF2B5EF4-FFF2-40B4-BE49-F238E27FC236}">
                <a16:creationId xmlns:a16="http://schemas.microsoft.com/office/drawing/2014/main" id="{C4AA3867-C64A-D738-A4F8-87396A86C7FF}"/>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grpSp>
        <p:nvGrpSpPr>
          <p:cNvPr id="2" name="Group 1069">
            <a:extLst>
              <a:ext uri="{FF2B5EF4-FFF2-40B4-BE49-F238E27FC236}">
                <a16:creationId xmlns:a16="http://schemas.microsoft.com/office/drawing/2014/main" id="{7A194AC9-CC80-133E-1273-7BF3EEE5E9B0}"/>
              </a:ext>
            </a:extLst>
          </p:cNvPr>
          <p:cNvGrpSpPr>
            <a:grpSpLocks/>
          </p:cNvGrpSpPr>
          <p:nvPr/>
        </p:nvGrpSpPr>
        <p:grpSpPr bwMode="auto">
          <a:xfrm>
            <a:off x="2133600" y="1676400"/>
            <a:ext cx="6019800" cy="3886200"/>
            <a:chOff x="1440" y="1152"/>
            <a:chExt cx="3792" cy="2448"/>
          </a:xfrm>
        </p:grpSpPr>
        <p:sp>
          <p:nvSpPr>
            <p:cNvPr id="22535" name="Text Box 1031">
              <a:extLst>
                <a:ext uri="{FF2B5EF4-FFF2-40B4-BE49-F238E27FC236}">
                  <a16:creationId xmlns:a16="http://schemas.microsoft.com/office/drawing/2014/main" id="{8529CF9A-D47F-AC54-0D5F-493A3DD2B7FE}"/>
                </a:ext>
              </a:extLst>
            </p:cNvPr>
            <p:cNvSpPr txBox="1">
              <a:spLocks noChangeArrowheads="1"/>
            </p:cNvSpPr>
            <p:nvPr/>
          </p:nvSpPr>
          <p:spPr bwMode="auto">
            <a:xfrm>
              <a:off x="1440" y="1152"/>
              <a:ext cx="252" cy="2448"/>
            </a:xfrm>
            <a:prstGeom prst="rect">
              <a:avLst/>
            </a:prstGeom>
            <a:solidFill>
              <a:srgbClr val="FFFFFF"/>
            </a:solidFill>
            <a:ln w="9525">
              <a:solidFill>
                <a:srgbClr val="000000"/>
              </a:solidFill>
              <a:miter lim="800000"/>
              <a:headEnd/>
              <a:tailEnd/>
            </a:ln>
          </p:spPr>
          <p:txBody>
            <a:bodyPr/>
            <a:lstStyle/>
            <a:p>
              <a:pPr algn="just" eaLnBrk="0" hangingPunct="0">
                <a:lnSpc>
                  <a:spcPct val="192000"/>
                </a:lnSpc>
                <a:buFont typeface="Arial" panose="020B0604020202020204" pitchFamily="34" charset="0"/>
                <a:buNone/>
              </a:pPr>
              <a:endParaRPr lang="en-US" altLang="zh-CN" sz="1000"/>
            </a:p>
            <a:p>
              <a:pPr algn="just" eaLnBrk="0" hangingPunct="0">
                <a:lnSpc>
                  <a:spcPct val="192000"/>
                </a:lnSpc>
                <a:buFont typeface="Arial" panose="020B0604020202020204" pitchFamily="34" charset="0"/>
                <a:buNone/>
              </a:pPr>
              <a:r>
                <a:rPr lang="zh-CN" altLang="en-US" sz="1600" b="1">
                  <a:ea typeface="楷体_GB2312" pitchFamily="49" charset="-122"/>
                </a:rPr>
                <a:t>全</a:t>
              </a:r>
            </a:p>
            <a:p>
              <a:pPr algn="just" eaLnBrk="0" hangingPunct="0">
                <a:lnSpc>
                  <a:spcPct val="192000"/>
                </a:lnSpc>
                <a:buFont typeface="Arial" panose="020B0604020202020204" pitchFamily="34" charset="0"/>
                <a:buNone/>
              </a:pPr>
              <a:r>
                <a:rPr lang="zh-CN" altLang="en-US" sz="1600" b="1">
                  <a:ea typeface="楷体_GB2312" pitchFamily="49" charset="-122"/>
                </a:rPr>
                <a:t>面</a:t>
              </a:r>
            </a:p>
            <a:p>
              <a:pPr algn="just" eaLnBrk="0" hangingPunct="0">
                <a:lnSpc>
                  <a:spcPct val="192000"/>
                </a:lnSpc>
                <a:buFont typeface="Arial" panose="020B0604020202020204" pitchFamily="34" charset="0"/>
                <a:buNone/>
              </a:pPr>
              <a:r>
                <a:rPr lang="zh-CN" altLang="en-US" sz="1600" b="1">
                  <a:ea typeface="楷体_GB2312" pitchFamily="49" charset="-122"/>
                </a:rPr>
                <a:t>的</a:t>
              </a:r>
            </a:p>
            <a:p>
              <a:pPr algn="just" eaLnBrk="0" hangingPunct="0">
                <a:lnSpc>
                  <a:spcPct val="192000"/>
                </a:lnSpc>
                <a:buFont typeface="Arial" panose="020B0604020202020204" pitchFamily="34" charset="0"/>
                <a:buNone/>
              </a:pPr>
              <a:r>
                <a:rPr lang="zh-CN" altLang="en-US" sz="1600" b="1">
                  <a:ea typeface="楷体_GB2312" pitchFamily="49" charset="-122"/>
                </a:rPr>
                <a:t>人</a:t>
              </a:r>
            </a:p>
            <a:p>
              <a:pPr algn="just" eaLnBrk="0" hangingPunct="0">
                <a:lnSpc>
                  <a:spcPct val="192000"/>
                </a:lnSpc>
                <a:buFont typeface="Arial" panose="020B0604020202020204" pitchFamily="34" charset="0"/>
                <a:buNone/>
              </a:pPr>
              <a:r>
                <a:rPr lang="zh-CN" altLang="en-US" sz="1600" b="1">
                  <a:ea typeface="楷体_GB2312" pitchFamily="49" charset="-122"/>
                </a:rPr>
                <a:t>民</a:t>
              </a:r>
            </a:p>
            <a:p>
              <a:pPr algn="just" eaLnBrk="0" hangingPunct="0">
                <a:lnSpc>
                  <a:spcPct val="192000"/>
                </a:lnSpc>
                <a:buFont typeface="Arial" panose="020B0604020202020204" pitchFamily="34" charset="0"/>
                <a:buNone/>
              </a:pPr>
              <a:r>
                <a:rPr lang="zh-CN" altLang="en-US" sz="1600" b="1">
                  <a:ea typeface="楷体_GB2312" pitchFamily="49" charset="-122"/>
                </a:rPr>
                <a:t>战</a:t>
              </a:r>
            </a:p>
            <a:p>
              <a:pPr algn="just" eaLnBrk="0" hangingPunct="0">
                <a:lnSpc>
                  <a:spcPct val="192000"/>
                </a:lnSpc>
                <a:buFont typeface="Arial" panose="020B0604020202020204" pitchFamily="34" charset="0"/>
                <a:buNone/>
              </a:pPr>
              <a:r>
                <a:rPr lang="zh-CN" altLang="en-US" sz="1600" b="1">
                  <a:ea typeface="楷体_GB2312" pitchFamily="49" charset="-122"/>
                </a:rPr>
                <a:t>争</a:t>
              </a:r>
            </a:p>
          </p:txBody>
        </p:sp>
        <p:sp>
          <p:nvSpPr>
            <p:cNvPr id="22536" name="Text Box 1032">
              <a:extLst>
                <a:ext uri="{FF2B5EF4-FFF2-40B4-BE49-F238E27FC236}">
                  <a16:creationId xmlns:a16="http://schemas.microsoft.com/office/drawing/2014/main" id="{FF135FF4-9779-4E7B-1E96-2B7DC8C1D450}"/>
                </a:ext>
              </a:extLst>
            </p:cNvPr>
            <p:cNvSpPr txBox="1">
              <a:spLocks noChangeArrowheads="1"/>
            </p:cNvSpPr>
            <p:nvPr/>
          </p:nvSpPr>
          <p:spPr bwMode="auto">
            <a:xfrm>
              <a:off x="1860" y="1908"/>
              <a:ext cx="252" cy="760"/>
            </a:xfrm>
            <a:prstGeom prst="rect">
              <a:avLst/>
            </a:prstGeom>
            <a:solidFill>
              <a:srgbClr val="FFFFFF"/>
            </a:solidFill>
            <a:ln w="9525">
              <a:solidFill>
                <a:srgbClr val="000000"/>
              </a:solidFill>
              <a:miter lim="800000"/>
              <a:headEnd/>
              <a:tailEnd/>
            </a:ln>
          </p:spPr>
          <p:txBody>
            <a:bodyPr/>
            <a:lstStyle/>
            <a:p>
              <a:pPr eaLnBrk="0" hangingPunct="0">
                <a:buFont typeface="Arial" panose="020B0604020202020204" pitchFamily="34" charset="0"/>
                <a:buNone/>
              </a:pPr>
              <a:r>
                <a:rPr lang="zh-CN" altLang="en-US" sz="1600" b="1">
                  <a:ea typeface="楷体_GB2312" pitchFamily="49" charset="-122"/>
                </a:rPr>
                <a:t>组织形式</a:t>
              </a:r>
            </a:p>
          </p:txBody>
        </p:sp>
        <p:sp>
          <p:nvSpPr>
            <p:cNvPr id="22537" name="Text Box 1033">
              <a:extLst>
                <a:ext uri="{FF2B5EF4-FFF2-40B4-BE49-F238E27FC236}">
                  <a16:creationId xmlns:a16="http://schemas.microsoft.com/office/drawing/2014/main" id="{A2DD1C79-7280-4472-1D28-F1A52AED5D1B}"/>
                </a:ext>
              </a:extLst>
            </p:cNvPr>
            <p:cNvSpPr txBox="1">
              <a:spLocks noChangeArrowheads="1"/>
            </p:cNvSpPr>
            <p:nvPr/>
          </p:nvSpPr>
          <p:spPr bwMode="auto">
            <a:xfrm>
              <a:off x="2784" y="1152"/>
              <a:ext cx="528" cy="253"/>
            </a:xfrm>
            <a:prstGeom prst="rect">
              <a:avLst/>
            </a:prstGeom>
            <a:solidFill>
              <a:srgbClr val="FFFFFF"/>
            </a:solidFill>
            <a:ln w="9525">
              <a:solidFill>
                <a:srgbClr val="000000"/>
              </a:solidFill>
              <a:miter lim="800000"/>
              <a:headEnd/>
              <a:tailEnd/>
            </a:ln>
          </p:spPr>
          <p:txBody>
            <a:bodyPr/>
            <a:lstStyle/>
            <a:p>
              <a:pPr algn="ctr" eaLnBrk="0" hangingPunct="0">
                <a:buFont typeface="Arial" panose="020B0604020202020204" pitchFamily="34" charset="0"/>
                <a:buNone/>
              </a:pPr>
              <a:r>
                <a:rPr lang="zh-CN" altLang="en-US" sz="1600" b="1">
                  <a:ea typeface="楷体_GB2312" pitchFamily="49" charset="-122"/>
                </a:rPr>
                <a:t>野战军</a:t>
              </a:r>
            </a:p>
          </p:txBody>
        </p:sp>
        <p:sp>
          <p:nvSpPr>
            <p:cNvPr id="22538" name="Text Box 1034">
              <a:extLst>
                <a:ext uri="{FF2B5EF4-FFF2-40B4-BE49-F238E27FC236}">
                  <a16:creationId xmlns:a16="http://schemas.microsoft.com/office/drawing/2014/main" id="{F4332104-D57E-C242-530F-83FBBB4C8BEF}"/>
                </a:ext>
              </a:extLst>
            </p:cNvPr>
            <p:cNvSpPr txBox="1">
              <a:spLocks noChangeArrowheads="1"/>
            </p:cNvSpPr>
            <p:nvPr/>
          </p:nvSpPr>
          <p:spPr bwMode="auto">
            <a:xfrm>
              <a:off x="2784" y="1490"/>
              <a:ext cx="528" cy="253"/>
            </a:xfrm>
            <a:prstGeom prst="rect">
              <a:avLst/>
            </a:prstGeom>
            <a:solidFill>
              <a:srgbClr val="FFFFFF"/>
            </a:solidFill>
            <a:ln w="9525">
              <a:solidFill>
                <a:srgbClr val="000000"/>
              </a:solidFill>
              <a:miter lim="800000"/>
              <a:headEnd/>
              <a:tailEnd/>
            </a:ln>
          </p:spPr>
          <p:txBody>
            <a:bodyPr/>
            <a:lstStyle/>
            <a:p>
              <a:pPr algn="ctr" eaLnBrk="0" hangingPunct="0">
                <a:buFont typeface="Arial" panose="020B0604020202020204" pitchFamily="34" charset="0"/>
                <a:buNone/>
              </a:pPr>
              <a:r>
                <a:rPr lang="zh-CN" altLang="en-US" sz="1600" b="1">
                  <a:ea typeface="楷体_GB2312" pitchFamily="49" charset="-122"/>
                </a:rPr>
                <a:t>地方军</a:t>
              </a:r>
            </a:p>
          </p:txBody>
        </p:sp>
        <p:sp>
          <p:nvSpPr>
            <p:cNvPr id="22539" name="Text Box 1035">
              <a:extLst>
                <a:ext uri="{FF2B5EF4-FFF2-40B4-BE49-F238E27FC236}">
                  <a16:creationId xmlns:a16="http://schemas.microsoft.com/office/drawing/2014/main" id="{0BA2DBCD-5CEE-AAA4-FDE0-6BE7FE8039C3}"/>
                </a:ext>
              </a:extLst>
            </p:cNvPr>
            <p:cNvSpPr txBox="1">
              <a:spLocks noChangeArrowheads="1"/>
            </p:cNvSpPr>
            <p:nvPr/>
          </p:nvSpPr>
          <p:spPr bwMode="auto">
            <a:xfrm>
              <a:off x="2784" y="1827"/>
              <a:ext cx="528" cy="254"/>
            </a:xfrm>
            <a:prstGeom prst="rect">
              <a:avLst/>
            </a:prstGeom>
            <a:solidFill>
              <a:srgbClr val="FFFFFF"/>
            </a:solidFill>
            <a:ln w="9525">
              <a:solidFill>
                <a:srgbClr val="000000"/>
              </a:solidFill>
              <a:miter lim="800000"/>
              <a:headEnd/>
              <a:tailEnd/>
            </a:ln>
          </p:spPr>
          <p:txBody>
            <a:bodyPr/>
            <a:lstStyle/>
            <a:p>
              <a:pPr algn="just" eaLnBrk="0" hangingPunct="0">
                <a:buFont typeface="Arial" panose="020B0604020202020204" pitchFamily="34" charset="0"/>
                <a:buNone/>
              </a:pPr>
              <a:r>
                <a:rPr lang="zh-CN" altLang="en-US" sz="1600" b="1">
                  <a:latin typeface="楷体_GB2312" pitchFamily="49" charset="-122"/>
                  <a:ea typeface="楷体_GB2312" pitchFamily="49" charset="-122"/>
                </a:rPr>
                <a:t>民  兵</a:t>
              </a:r>
            </a:p>
          </p:txBody>
        </p:sp>
        <p:sp>
          <p:nvSpPr>
            <p:cNvPr id="22540" name="Text Box 1036">
              <a:extLst>
                <a:ext uri="{FF2B5EF4-FFF2-40B4-BE49-F238E27FC236}">
                  <a16:creationId xmlns:a16="http://schemas.microsoft.com/office/drawing/2014/main" id="{C5AE4315-CEF4-3094-430C-0B84762C2A50}"/>
                </a:ext>
              </a:extLst>
            </p:cNvPr>
            <p:cNvSpPr txBox="1">
              <a:spLocks noChangeArrowheads="1"/>
            </p:cNvSpPr>
            <p:nvPr/>
          </p:nvSpPr>
          <p:spPr bwMode="auto">
            <a:xfrm>
              <a:off x="3600" y="1405"/>
              <a:ext cx="912" cy="4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buFont typeface="Arial" panose="020B0604020202020204" pitchFamily="34" charset="0"/>
                <a:buNone/>
              </a:pPr>
              <a:r>
                <a:rPr lang="en-US" altLang="zh-CN" sz="1600" b="1">
                  <a:ea typeface="楷体_GB2312" pitchFamily="49" charset="-122"/>
                </a:rPr>
                <a:t>“</a:t>
              </a:r>
              <a:r>
                <a:rPr lang="zh-CN" altLang="en-US" sz="1600" b="1">
                  <a:ea typeface="楷体_GB2312" pitchFamily="49" charset="-122"/>
                </a:rPr>
                <a:t>三结合”</a:t>
              </a:r>
            </a:p>
            <a:p>
              <a:pPr algn="just" eaLnBrk="0" hangingPunct="0">
                <a:buFont typeface="Arial" panose="020B0604020202020204" pitchFamily="34" charset="0"/>
                <a:buNone/>
              </a:pPr>
              <a:r>
                <a:rPr lang="zh-CN" altLang="en-US" sz="1600" b="1">
                  <a:ea typeface="楷体_GB2312" pitchFamily="49" charset="-122"/>
                </a:rPr>
                <a:t>武装力量体制</a:t>
              </a:r>
            </a:p>
          </p:txBody>
        </p:sp>
        <p:sp>
          <p:nvSpPr>
            <p:cNvPr id="22541" name="Text Box 1037">
              <a:extLst>
                <a:ext uri="{FF2B5EF4-FFF2-40B4-BE49-F238E27FC236}">
                  <a16:creationId xmlns:a16="http://schemas.microsoft.com/office/drawing/2014/main" id="{886F95E9-AA4C-C20B-2258-46C2D4D4785C}"/>
                </a:ext>
              </a:extLst>
            </p:cNvPr>
            <p:cNvSpPr txBox="1">
              <a:spLocks noChangeArrowheads="1"/>
            </p:cNvSpPr>
            <p:nvPr/>
          </p:nvSpPr>
          <p:spPr bwMode="auto">
            <a:xfrm>
              <a:off x="4632" y="1405"/>
              <a:ext cx="420" cy="422"/>
            </a:xfrm>
            <a:prstGeom prst="rect">
              <a:avLst/>
            </a:prstGeom>
            <a:solidFill>
              <a:srgbClr val="FFFFFF"/>
            </a:solidFill>
            <a:ln w="9525">
              <a:solidFill>
                <a:srgbClr val="000000"/>
              </a:solidFill>
              <a:miter lim="800000"/>
              <a:headEnd/>
              <a:tailEnd/>
            </a:ln>
          </p:spPr>
          <p:txBody>
            <a:bodyPr/>
            <a:lstStyle/>
            <a:p>
              <a:pPr algn="ctr" eaLnBrk="0" hangingPunct="0">
                <a:buFont typeface="Arial" panose="020B0604020202020204" pitchFamily="34" charset="0"/>
                <a:buNone/>
              </a:pPr>
              <a:r>
                <a:rPr lang="zh-CN" altLang="en-US" sz="1600" b="1">
                  <a:ea typeface="楷体_GB2312" pitchFamily="49" charset="-122"/>
                </a:rPr>
                <a:t>武装</a:t>
              </a:r>
            </a:p>
            <a:p>
              <a:pPr algn="ctr" eaLnBrk="0" hangingPunct="0">
                <a:buFont typeface="Arial" panose="020B0604020202020204" pitchFamily="34" charset="0"/>
                <a:buNone/>
              </a:pPr>
              <a:r>
                <a:rPr lang="zh-CN" altLang="en-US" sz="1600" b="1">
                  <a:ea typeface="楷体_GB2312" pitchFamily="49" charset="-122"/>
                </a:rPr>
                <a:t>群众</a:t>
              </a:r>
            </a:p>
          </p:txBody>
        </p:sp>
        <p:sp>
          <p:nvSpPr>
            <p:cNvPr id="22542" name="Text Box 1038">
              <a:extLst>
                <a:ext uri="{FF2B5EF4-FFF2-40B4-BE49-F238E27FC236}">
                  <a16:creationId xmlns:a16="http://schemas.microsoft.com/office/drawing/2014/main" id="{EE67C4E6-98E8-F0A9-1A64-8BB0253E98C1}"/>
                </a:ext>
              </a:extLst>
            </p:cNvPr>
            <p:cNvSpPr txBox="1">
              <a:spLocks noChangeArrowheads="1"/>
            </p:cNvSpPr>
            <p:nvPr/>
          </p:nvSpPr>
          <p:spPr bwMode="auto">
            <a:xfrm>
              <a:off x="4578" y="2081"/>
              <a:ext cx="548" cy="253"/>
            </a:xfrm>
            <a:prstGeom prst="rect">
              <a:avLst/>
            </a:prstGeom>
            <a:solidFill>
              <a:srgbClr val="FFFFFF"/>
            </a:solidFill>
            <a:ln w="9525">
              <a:solidFill>
                <a:srgbClr val="000000"/>
              </a:solidFill>
              <a:miter lim="800000"/>
              <a:headEnd/>
              <a:tailEnd/>
            </a:ln>
          </p:spPr>
          <p:txBody>
            <a:bodyPr/>
            <a:lstStyle/>
            <a:p>
              <a:pPr algn="ctr" eaLnBrk="0" hangingPunct="0">
                <a:buFont typeface="Arial" panose="020B0604020202020204" pitchFamily="34" charset="0"/>
                <a:buNone/>
              </a:pPr>
              <a:r>
                <a:rPr lang="zh-CN" altLang="en-US" sz="1600" b="1">
                  <a:ea typeface="楷体_GB2312" pitchFamily="49" charset="-122"/>
                </a:rPr>
                <a:t>相结合</a:t>
              </a:r>
            </a:p>
          </p:txBody>
        </p:sp>
        <p:sp>
          <p:nvSpPr>
            <p:cNvPr id="22543" name="Text Box 1039">
              <a:extLst>
                <a:ext uri="{FF2B5EF4-FFF2-40B4-BE49-F238E27FC236}">
                  <a16:creationId xmlns:a16="http://schemas.microsoft.com/office/drawing/2014/main" id="{14B7806E-E368-D3BE-ED59-3123C2713E1C}"/>
                </a:ext>
              </a:extLst>
            </p:cNvPr>
            <p:cNvSpPr txBox="1">
              <a:spLocks noChangeArrowheads="1"/>
            </p:cNvSpPr>
            <p:nvPr/>
          </p:nvSpPr>
          <p:spPr bwMode="auto">
            <a:xfrm>
              <a:off x="4584" y="2592"/>
              <a:ext cx="552" cy="480"/>
            </a:xfrm>
            <a:prstGeom prst="rect">
              <a:avLst/>
            </a:prstGeom>
            <a:solidFill>
              <a:srgbClr val="FFFFFF"/>
            </a:solidFill>
            <a:ln w="9525">
              <a:solidFill>
                <a:srgbClr val="000000"/>
              </a:solidFill>
              <a:miter lim="800000"/>
              <a:headEnd/>
              <a:tailEnd/>
            </a:ln>
          </p:spPr>
          <p:txBody>
            <a:bodyPr/>
            <a:lstStyle/>
            <a:p>
              <a:pPr algn="ctr" eaLnBrk="0" hangingPunct="0">
                <a:buFont typeface="Arial" panose="020B0604020202020204" pitchFamily="34" charset="0"/>
                <a:buNone/>
              </a:pPr>
              <a:r>
                <a:rPr lang="zh-CN" altLang="en-US" sz="1600" b="1">
                  <a:ea typeface="楷体_GB2312" pitchFamily="49" charset="-122"/>
                </a:rPr>
                <a:t>非武装</a:t>
              </a:r>
            </a:p>
            <a:p>
              <a:pPr algn="ctr" eaLnBrk="0" hangingPunct="0">
                <a:buFont typeface="Arial" panose="020B0604020202020204" pitchFamily="34" charset="0"/>
                <a:buNone/>
              </a:pPr>
              <a:r>
                <a:rPr lang="zh-CN" altLang="en-US" sz="1600" b="1">
                  <a:ea typeface="楷体_GB2312" pitchFamily="49" charset="-122"/>
                </a:rPr>
                <a:t>群众</a:t>
              </a:r>
            </a:p>
          </p:txBody>
        </p:sp>
        <p:sp>
          <p:nvSpPr>
            <p:cNvPr id="22544" name="Text Box 1040">
              <a:extLst>
                <a:ext uri="{FF2B5EF4-FFF2-40B4-BE49-F238E27FC236}">
                  <a16:creationId xmlns:a16="http://schemas.microsoft.com/office/drawing/2014/main" id="{29FCEDB3-D4CB-1951-9D54-0C13944E26A0}"/>
                </a:ext>
              </a:extLst>
            </p:cNvPr>
            <p:cNvSpPr txBox="1">
              <a:spLocks noChangeArrowheads="1"/>
            </p:cNvSpPr>
            <p:nvPr/>
          </p:nvSpPr>
          <p:spPr bwMode="auto">
            <a:xfrm>
              <a:off x="3504" y="2702"/>
              <a:ext cx="792" cy="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buFont typeface="Arial" panose="020B0604020202020204" pitchFamily="34" charset="0"/>
                <a:buNone/>
              </a:pPr>
              <a:r>
                <a:rPr lang="zh-CN" altLang="en-US" sz="1600" b="1">
                  <a:ea typeface="楷体_GB2312" pitchFamily="49" charset="-122"/>
                </a:rPr>
                <a:t>各人民团体</a:t>
              </a:r>
            </a:p>
          </p:txBody>
        </p:sp>
        <p:sp>
          <p:nvSpPr>
            <p:cNvPr id="22545" name="Text Box 1041">
              <a:extLst>
                <a:ext uri="{FF2B5EF4-FFF2-40B4-BE49-F238E27FC236}">
                  <a16:creationId xmlns:a16="http://schemas.microsoft.com/office/drawing/2014/main" id="{D16608C3-8F4A-689E-F544-78620E21CCC7}"/>
                </a:ext>
              </a:extLst>
            </p:cNvPr>
            <p:cNvSpPr txBox="1">
              <a:spLocks noChangeArrowheads="1"/>
            </p:cNvSpPr>
            <p:nvPr/>
          </p:nvSpPr>
          <p:spPr bwMode="auto">
            <a:xfrm>
              <a:off x="2784" y="2503"/>
              <a:ext cx="528" cy="759"/>
            </a:xfrm>
            <a:prstGeom prst="rect">
              <a:avLst/>
            </a:prstGeom>
            <a:solidFill>
              <a:srgbClr val="FFFFFF"/>
            </a:solidFill>
            <a:ln w="9525">
              <a:solidFill>
                <a:srgbClr val="000000"/>
              </a:solidFill>
              <a:miter lim="800000"/>
              <a:headEnd/>
              <a:tailEnd/>
            </a:ln>
          </p:spPr>
          <p:txBody>
            <a:bodyPr/>
            <a:lstStyle/>
            <a:p>
              <a:pPr algn="just" eaLnBrk="0" hangingPunct="0">
                <a:buFont typeface="Arial" panose="020B0604020202020204" pitchFamily="34" charset="0"/>
                <a:buNone/>
              </a:pPr>
              <a:r>
                <a:rPr lang="zh-CN" altLang="en-US" sz="1600" b="1">
                  <a:ea typeface="楷体_GB2312" pitchFamily="49" charset="-122"/>
                </a:rPr>
                <a:t>工、农</a:t>
              </a:r>
            </a:p>
            <a:p>
              <a:pPr algn="just" eaLnBrk="0" hangingPunct="0">
                <a:buFont typeface="Arial" panose="020B0604020202020204" pitchFamily="34" charset="0"/>
                <a:buNone/>
              </a:pPr>
              <a:r>
                <a:rPr lang="zh-CN" altLang="en-US" sz="1600" b="1">
                  <a:ea typeface="楷体_GB2312" pitchFamily="49" charset="-122"/>
                </a:rPr>
                <a:t>商、学</a:t>
              </a:r>
            </a:p>
            <a:p>
              <a:pPr algn="just" eaLnBrk="0" hangingPunct="0">
                <a:buFont typeface="Arial" panose="020B0604020202020204" pitchFamily="34" charset="0"/>
                <a:buNone/>
              </a:pPr>
              <a:r>
                <a:rPr lang="zh-CN" altLang="en-US" sz="1600" b="1">
                  <a:ea typeface="楷体_GB2312" pitchFamily="49" charset="-122"/>
                </a:rPr>
                <a:t>妇、青</a:t>
              </a:r>
            </a:p>
            <a:p>
              <a:pPr algn="just" eaLnBrk="0" hangingPunct="0">
                <a:buFont typeface="Arial" panose="020B0604020202020204" pitchFamily="34" charset="0"/>
                <a:buNone/>
              </a:pPr>
              <a:r>
                <a:rPr lang="zh-CN" altLang="en-US" sz="1600" b="1">
                  <a:ea typeface="楷体_GB2312" pitchFamily="49" charset="-122"/>
                </a:rPr>
                <a:t>少</a:t>
              </a:r>
            </a:p>
          </p:txBody>
        </p:sp>
        <p:sp>
          <p:nvSpPr>
            <p:cNvPr id="22546" name="Text Box 1042">
              <a:extLst>
                <a:ext uri="{FF2B5EF4-FFF2-40B4-BE49-F238E27FC236}">
                  <a16:creationId xmlns:a16="http://schemas.microsoft.com/office/drawing/2014/main" id="{FC6A41AE-5B62-4426-3FA5-B1A3492B171E}"/>
                </a:ext>
              </a:extLst>
            </p:cNvPr>
            <p:cNvSpPr txBox="1">
              <a:spLocks noChangeArrowheads="1"/>
            </p:cNvSpPr>
            <p:nvPr/>
          </p:nvSpPr>
          <p:spPr bwMode="auto">
            <a:xfrm>
              <a:off x="1860" y="3347"/>
              <a:ext cx="3372" cy="253"/>
            </a:xfrm>
            <a:prstGeom prst="rect">
              <a:avLst/>
            </a:prstGeom>
            <a:solidFill>
              <a:srgbClr val="FFFFFF"/>
            </a:solidFill>
            <a:ln w="9525">
              <a:solidFill>
                <a:srgbClr val="FFFFFF"/>
              </a:solidFill>
              <a:miter lim="800000"/>
              <a:headEnd/>
              <a:tailEnd/>
            </a:ln>
          </p:spPr>
          <p:txBody>
            <a:bodyPr/>
            <a:lstStyle/>
            <a:p>
              <a:pPr algn="just" eaLnBrk="0" hangingPunct="0">
                <a:buFont typeface="Arial" panose="020B0604020202020204" pitchFamily="34" charset="0"/>
                <a:buNone/>
              </a:pPr>
              <a:r>
                <a:rPr lang="zh-CN" altLang="en-US" sz="1600" b="1">
                  <a:ea typeface="楷体_GB2312" pitchFamily="49" charset="-122"/>
                </a:rPr>
                <a:t>斗争形式</a:t>
              </a:r>
              <a:r>
                <a:rPr lang="en-US" altLang="zh-CN" sz="1600" b="1">
                  <a:ea typeface="楷体_GB2312" pitchFamily="49" charset="-122"/>
                </a:rPr>
                <a:t>——</a:t>
              </a:r>
              <a:r>
                <a:rPr lang="zh-CN" altLang="en-US" sz="1600" b="1">
                  <a:ea typeface="楷体_GB2312" pitchFamily="49" charset="-122"/>
                </a:rPr>
                <a:t>以武装斗争为主，各种形式的斗争相配合。</a:t>
              </a:r>
            </a:p>
          </p:txBody>
        </p:sp>
        <p:sp>
          <p:nvSpPr>
            <p:cNvPr id="22547" name="Line 1043">
              <a:extLst>
                <a:ext uri="{FF2B5EF4-FFF2-40B4-BE49-F238E27FC236}">
                  <a16:creationId xmlns:a16="http://schemas.microsoft.com/office/drawing/2014/main" id="{868D3B98-9FB3-0D79-FB2B-A24C178F071C}"/>
                </a:ext>
              </a:extLst>
            </p:cNvPr>
            <p:cNvSpPr>
              <a:spLocks noChangeShapeType="1"/>
            </p:cNvSpPr>
            <p:nvPr/>
          </p:nvSpPr>
          <p:spPr bwMode="auto">
            <a:xfrm>
              <a:off x="1692" y="2246"/>
              <a:ext cx="1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8" name="Line 1044">
              <a:extLst>
                <a:ext uri="{FF2B5EF4-FFF2-40B4-BE49-F238E27FC236}">
                  <a16:creationId xmlns:a16="http://schemas.microsoft.com/office/drawing/2014/main" id="{E6E7D083-6A2F-EF38-B47E-BA7AD4A88548}"/>
                </a:ext>
              </a:extLst>
            </p:cNvPr>
            <p:cNvSpPr>
              <a:spLocks noChangeShapeType="1"/>
            </p:cNvSpPr>
            <p:nvPr/>
          </p:nvSpPr>
          <p:spPr bwMode="auto">
            <a:xfrm>
              <a:off x="3456" y="1236"/>
              <a:ext cx="0" cy="7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9" name="Line 1045">
              <a:extLst>
                <a:ext uri="{FF2B5EF4-FFF2-40B4-BE49-F238E27FC236}">
                  <a16:creationId xmlns:a16="http://schemas.microsoft.com/office/drawing/2014/main" id="{B34C1ECB-9FD8-0354-E0FD-2320E2A940BD}"/>
                </a:ext>
              </a:extLst>
            </p:cNvPr>
            <p:cNvSpPr>
              <a:spLocks noChangeShapeType="1"/>
            </p:cNvSpPr>
            <p:nvPr/>
          </p:nvSpPr>
          <p:spPr bwMode="auto">
            <a:xfrm>
              <a:off x="3312" y="1236"/>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Line 1046">
              <a:extLst>
                <a:ext uri="{FF2B5EF4-FFF2-40B4-BE49-F238E27FC236}">
                  <a16:creationId xmlns:a16="http://schemas.microsoft.com/office/drawing/2014/main" id="{79A41EE0-8BEC-8A14-8B55-91AE207002BF}"/>
                </a:ext>
              </a:extLst>
            </p:cNvPr>
            <p:cNvSpPr>
              <a:spLocks noChangeShapeType="1"/>
            </p:cNvSpPr>
            <p:nvPr/>
          </p:nvSpPr>
          <p:spPr bwMode="auto">
            <a:xfrm>
              <a:off x="3312" y="1996"/>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Line 1047">
              <a:extLst>
                <a:ext uri="{FF2B5EF4-FFF2-40B4-BE49-F238E27FC236}">
                  <a16:creationId xmlns:a16="http://schemas.microsoft.com/office/drawing/2014/main" id="{8C6641B5-CDA5-FC6C-ED9F-9285DFD3AF49}"/>
                </a:ext>
              </a:extLst>
            </p:cNvPr>
            <p:cNvSpPr>
              <a:spLocks noChangeShapeType="1"/>
            </p:cNvSpPr>
            <p:nvPr/>
          </p:nvSpPr>
          <p:spPr bwMode="auto">
            <a:xfrm>
              <a:off x="3360" y="1626"/>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2" name="Line 1048">
              <a:extLst>
                <a:ext uri="{FF2B5EF4-FFF2-40B4-BE49-F238E27FC236}">
                  <a16:creationId xmlns:a16="http://schemas.microsoft.com/office/drawing/2014/main" id="{23F2ADD7-F020-6CB3-E3EC-4329BDB7F896}"/>
                </a:ext>
              </a:extLst>
            </p:cNvPr>
            <p:cNvSpPr>
              <a:spLocks noChangeShapeType="1"/>
            </p:cNvSpPr>
            <p:nvPr/>
          </p:nvSpPr>
          <p:spPr bwMode="auto">
            <a:xfrm>
              <a:off x="4512" y="1639"/>
              <a:ext cx="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Line 1049">
              <a:extLst>
                <a:ext uri="{FF2B5EF4-FFF2-40B4-BE49-F238E27FC236}">
                  <a16:creationId xmlns:a16="http://schemas.microsoft.com/office/drawing/2014/main" id="{2CCDBF91-E4B1-91EF-DE66-92E3D6F2207E}"/>
                </a:ext>
              </a:extLst>
            </p:cNvPr>
            <p:cNvSpPr>
              <a:spLocks noChangeShapeType="1"/>
            </p:cNvSpPr>
            <p:nvPr/>
          </p:nvSpPr>
          <p:spPr bwMode="auto">
            <a:xfrm flipV="1">
              <a:off x="4856" y="1829"/>
              <a:ext cx="0" cy="2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4" name="Line 1050">
              <a:extLst>
                <a:ext uri="{FF2B5EF4-FFF2-40B4-BE49-F238E27FC236}">
                  <a16:creationId xmlns:a16="http://schemas.microsoft.com/office/drawing/2014/main" id="{EFD7D7C7-3B36-8E42-7B8A-A8021656B755}"/>
                </a:ext>
              </a:extLst>
            </p:cNvPr>
            <p:cNvSpPr>
              <a:spLocks noChangeShapeType="1"/>
            </p:cNvSpPr>
            <p:nvPr/>
          </p:nvSpPr>
          <p:spPr bwMode="auto">
            <a:xfrm>
              <a:off x="3312" y="2832"/>
              <a:ext cx="1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Line 1051">
              <a:extLst>
                <a:ext uri="{FF2B5EF4-FFF2-40B4-BE49-F238E27FC236}">
                  <a16:creationId xmlns:a16="http://schemas.microsoft.com/office/drawing/2014/main" id="{F3E41567-E273-9B70-2AFB-E45346DA3997}"/>
                </a:ext>
              </a:extLst>
            </p:cNvPr>
            <p:cNvSpPr>
              <a:spLocks noChangeShapeType="1"/>
            </p:cNvSpPr>
            <p:nvPr/>
          </p:nvSpPr>
          <p:spPr bwMode="auto">
            <a:xfrm>
              <a:off x="4296" y="2828"/>
              <a:ext cx="2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6" name="Line 1052">
              <a:extLst>
                <a:ext uri="{FF2B5EF4-FFF2-40B4-BE49-F238E27FC236}">
                  <a16:creationId xmlns:a16="http://schemas.microsoft.com/office/drawing/2014/main" id="{9040CD96-21CC-F8AA-09FC-AD6564C958DB}"/>
                </a:ext>
              </a:extLst>
            </p:cNvPr>
            <p:cNvSpPr>
              <a:spLocks noChangeShapeType="1"/>
            </p:cNvSpPr>
            <p:nvPr/>
          </p:nvSpPr>
          <p:spPr bwMode="auto">
            <a:xfrm>
              <a:off x="4848" y="2334"/>
              <a:ext cx="0" cy="25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7" name="Line 1053">
              <a:extLst>
                <a:ext uri="{FF2B5EF4-FFF2-40B4-BE49-F238E27FC236}">
                  <a16:creationId xmlns:a16="http://schemas.microsoft.com/office/drawing/2014/main" id="{0F413E4C-B6C7-3B22-6DB1-980A0AFE5BAB}"/>
                </a:ext>
              </a:extLst>
            </p:cNvPr>
            <p:cNvSpPr>
              <a:spLocks noChangeShapeType="1"/>
            </p:cNvSpPr>
            <p:nvPr/>
          </p:nvSpPr>
          <p:spPr bwMode="auto">
            <a:xfrm>
              <a:off x="2279" y="1623"/>
              <a:ext cx="0" cy="12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8" name="WordArt 1054">
              <a:extLst>
                <a:ext uri="{FF2B5EF4-FFF2-40B4-BE49-F238E27FC236}">
                  <a16:creationId xmlns:a16="http://schemas.microsoft.com/office/drawing/2014/main" id="{4CE0AA4F-49B0-AFDE-F0DE-8F0AE7E9759C}"/>
                </a:ext>
              </a:extLst>
            </p:cNvPr>
            <p:cNvSpPr>
              <a:spLocks noChangeArrowheads="1" noChangeShapeType="1" noTextEdit="1"/>
            </p:cNvSpPr>
            <p:nvPr/>
          </p:nvSpPr>
          <p:spPr bwMode="auto">
            <a:xfrm>
              <a:off x="2400" y="1585"/>
              <a:ext cx="126" cy="89"/>
            </a:xfrm>
            <a:prstGeom prst="rect">
              <a:avLst/>
            </a:prstGeom>
          </p:spPr>
          <p:txBody>
            <a:bodyPr wrap="none" fromWordArt="1">
              <a:prstTxWarp prst="textPlain">
                <a:avLst>
                  <a:gd name="adj" fmla="val 50000"/>
                </a:avLst>
              </a:prstTxWarp>
            </a:bodyPr>
            <a:lstStyle/>
            <a:p>
              <a:pPr algn="ctr"/>
              <a:r>
                <a:rPr lang="en-US" altLang="zh-CN" sz="800" kern="10">
                  <a:ln w="9525">
                    <a:solidFill>
                      <a:srgbClr val="000000"/>
                    </a:solidFill>
                    <a:round/>
                    <a:headEnd/>
                    <a:tailEnd/>
                  </a:ln>
                  <a:solidFill>
                    <a:srgbClr val="000000"/>
                  </a:solidFill>
                  <a:latin typeface="宋体" panose="02010600030101010101" pitchFamily="2" charset="-122"/>
                </a:rPr>
                <a:t>(1)</a:t>
              </a:r>
              <a:endParaRPr lang="zh-CN" altLang="en-US" sz="800" kern="10">
                <a:ln w="9525">
                  <a:solidFill>
                    <a:srgbClr val="000000"/>
                  </a:solidFill>
                  <a:round/>
                  <a:headEnd/>
                  <a:tailEnd/>
                </a:ln>
                <a:solidFill>
                  <a:srgbClr val="000000"/>
                </a:solidFill>
                <a:latin typeface="宋体" panose="02010600030101010101" pitchFamily="2" charset="-122"/>
              </a:endParaRPr>
            </a:p>
          </p:txBody>
        </p:sp>
        <p:sp>
          <p:nvSpPr>
            <p:cNvPr id="22559" name="WordArt 1055">
              <a:extLst>
                <a:ext uri="{FF2B5EF4-FFF2-40B4-BE49-F238E27FC236}">
                  <a16:creationId xmlns:a16="http://schemas.microsoft.com/office/drawing/2014/main" id="{D31BA7DA-4E96-EAF4-A8BF-013B564DE672}"/>
                </a:ext>
              </a:extLst>
            </p:cNvPr>
            <p:cNvSpPr>
              <a:spLocks noChangeArrowheads="1" noChangeShapeType="1" noTextEdit="1"/>
            </p:cNvSpPr>
            <p:nvPr/>
          </p:nvSpPr>
          <p:spPr bwMode="auto">
            <a:xfrm>
              <a:off x="2400" y="2784"/>
              <a:ext cx="126" cy="89"/>
            </a:xfrm>
            <a:prstGeom prst="rect">
              <a:avLst/>
            </a:prstGeom>
          </p:spPr>
          <p:txBody>
            <a:bodyPr wrap="none" fromWordArt="1">
              <a:prstTxWarp prst="textPlain">
                <a:avLst>
                  <a:gd name="adj" fmla="val 50000"/>
                </a:avLst>
              </a:prstTxWarp>
            </a:bodyPr>
            <a:lstStyle/>
            <a:p>
              <a:pPr algn="ctr"/>
              <a:r>
                <a:rPr lang="en-US" altLang="zh-CN" sz="800" kern="10">
                  <a:ln w="9525">
                    <a:solidFill>
                      <a:srgbClr val="000000"/>
                    </a:solidFill>
                    <a:round/>
                    <a:headEnd/>
                    <a:tailEnd/>
                  </a:ln>
                  <a:solidFill>
                    <a:srgbClr val="000000"/>
                  </a:solidFill>
                  <a:latin typeface="宋体" panose="02010600030101010101" pitchFamily="2" charset="-122"/>
                </a:rPr>
                <a:t>(2)</a:t>
              </a:r>
              <a:endParaRPr lang="zh-CN" altLang="en-US" sz="800" kern="10">
                <a:ln w="9525">
                  <a:solidFill>
                    <a:srgbClr val="000000"/>
                  </a:solidFill>
                  <a:round/>
                  <a:headEnd/>
                  <a:tailEnd/>
                </a:ln>
                <a:solidFill>
                  <a:srgbClr val="000000"/>
                </a:solidFill>
                <a:latin typeface="宋体" panose="02010600030101010101" pitchFamily="2" charset="-122"/>
              </a:endParaRPr>
            </a:p>
          </p:txBody>
        </p:sp>
        <p:sp>
          <p:nvSpPr>
            <p:cNvPr id="22560" name="Line 1056">
              <a:extLst>
                <a:ext uri="{FF2B5EF4-FFF2-40B4-BE49-F238E27FC236}">
                  <a16:creationId xmlns:a16="http://schemas.microsoft.com/office/drawing/2014/main" id="{166FDEE0-3B2F-E133-2670-9C91B9604EF3}"/>
                </a:ext>
              </a:extLst>
            </p:cNvPr>
            <p:cNvSpPr>
              <a:spLocks noChangeShapeType="1"/>
            </p:cNvSpPr>
            <p:nvPr/>
          </p:nvSpPr>
          <p:spPr bwMode="auto">
            <a:xfrm>
              <a:off x="2568" y="2832"/>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1" name="Line 1060">
              <a:extLst>
                <a:ext uri="{FF2B5EF4-FFF2-40B4-BE49-F238E27FC236}">
                  <a16:creationId xmlns:a16="http://schemas.microsoft.com/office/drawing/2014/main" id="{A1973EFE-93D1-3E22-7900-A4E1D0613760}"/>
                </a:ext>
              </a:extLst>
            </p:cNvPr>
            <p:cNvSpPr>
              <a:spLocks noChangeShapeType="1"/>
            </p:cNvSpPr>
            <p:nvPr/>
          </p:nvSpPr>
          <p:spPr bwMode="auto">
            <a:xfrm>
              <a:off x="1706" y="3467"/>
              <a:ext cx="1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2" name="Line 1061">
              <a:extLst>
                <a:ext uri="{FF2B5EF4-FFF2-40B4-BE49-F238E27FC236}">
                  <a16:creationId xmlns:a16="http://schemas.microsoft.com/office/drawing/2014/main" id="{5A862CED-B5D8-C019-914E-863B4A1DD0F9}"/>
                </a:ext>
              </a:extLst>
            </p:cNvPr>
            <p:cNvSpPr>
              <a:spLocks noChangeShapeType="1"/>
            </p:cNvSpPr>
            <p:nvPr/>
          </p:nvSpPr>
          <p:spPr bwMode="auto">
            <a:xfrm>
              <a:off x="2112" y="2246"/>
              <a:ext cx="1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3" name="Line 1062">
              <a:extLst>
                <a:ext uri="{FF2B5EF4-FFF2-40B4-BE49-F238E27FC236}">
                  <a16:creationId xmlns:a16="http://schemas.microsoft.com/office/drawing/2014/main" id="{3AB0D150-2C53-4E09-735B-3C2F2401EBAB}"/>
                </a:ext>
              </a:extLst>
            </p:cNvPr>
            <p:cNvSpPr>
              <a:spLocks noChangeShapeType="1"/>
            </p:cNvSpPr>
            <p:nvPr/>
          </p:nvSpPr>
          <p:spPr bwMode="auto">
            <a:xfrm>
              <a:off x="2280" y="2832"/>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4" name="Line 1063">
              <a:extLst>
                <a:ext uri="{FF2B5EF4-FFF2-40B4-BE49-F238E27FC236}">
                  <a16:creationId xmlns:a16="http://schemas.microsoft.com/office/drawing/2014/main" id="{FA1FEC10-BC25-7693-226A-34020DE2FEE3}"/>
                </a:ext>
              </a:extLst>
            </p:cNvPr>
            <p:cNvSpPr>
              <a:spLocks noChangeShapeType="1"/>
            </p:cNvSpPr>
            <p:nvPr/>
          </p:nvSpPr>
          <p:spPr bwMode="auto">
            <a:xfrm>
              <a:off x="2568" y="1620"/>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5" name="Line 1064">
              <a:extLst>
                <a:ext uri="{FF2B5EF4-FFF2-40B4-BE49-F238E27FC236}">
                  <a16:creationId xmlns:a16="http://schemas.microsoft.com/office/drawing/2014/main" id="{53203038-2E0A-B5C5-07F9-A820BA853BFD}"/>
                </a:ext>
              </a:extLst>
            </p:cNvPr>
            <p:cNvSpPr>
              <a:spLocks noChangeShapeType="1"/>
            </p:cNvSpPr>
            <p:nvPr/>
          </p:nvSpPr>
          <p:spPr bwMode="auto">
            <a:xfrm>
              <a:off x="2280" y="1620"/>
              <a:ext cx="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6" name="Line 1065">
              <a:extLst>
                <a:ext uri="{FF2B5EF4-FFF2-40B4-BE49-F238E27FC236}">
                  <a16:creationId xmlns:a16="http://schemas.microsoft.com/office/drawing/2014/main" id="{08518CB5-1599-22DD-E4ED-20F9BE7BCCA3}"/>
                </a:ext>
              </a:extLst>
            </p:cNvPr>
            <p:cNvSpPr>
              <a:spLocks noChangeShapeType="1"/>
            </p:cNvSpPr>
            <p:nvPr/>
          </p:nvSpPr>
          <p:spPr bwMode="auto">
            <a:xfrm>
              <a:off x="2640" y="1236"/>
              <a:ext cx="0" cy="7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7" name="Line 1066">
              <a:extLst>
                <a:ext uri="{FF2B5EF4-FFF2-40B4-BE49-F238E27FC236}">
                  <a16:creationId xmlns:a16="http://schemas.microsoft.com/office/drawing/2014/main" id="{536A955B-CC74-81A7-2454-B64E60E5D830}"/>
                </a:ext>
              </a:extLst>
            </p:cNvPr>
            <p:cNvSpPr>
              <a:spLocks noChangeShapeType="1"/>
            </p:cNvSpPr>
            <p:nvPr/>
          </p:nvSpPr>
          <p:spPr bwMode="auto">
            <a:xfrm>
              <a:off x="2640" y="1236"/>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8" name="Line 1067">
              <a:extLst>
                <a:ext uri="{FF2B5EF4-FFF2-40B4-BE49-F238E27FC236}">
                  <a16:creationId xmlns:a16="http://schemas.microsoft.com/office/drawing/2014/main" id="{E9A9355D-48A8-9010-608A-B214AB55073D}"/>
                </a:ext>
              </a:extLst>
            </p:cNvPr>
            <p:cNvSpPr>
              <a:spLocks noChangeShapeType="1"/>
            </p:cNvSpPr>
            <p:nvPr/>
          </p:nvSpPr>
          <p:spPr bwMode="auto">
            <a:xfrm>
              <a:off x="2640" y="1620"/>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9" name="Line 1068">
              <a:extLst>
                <a:ext uri="{FF2B5EF4-FFF2-40B4-BE49-F238E27FC236}">
                  <a16:creationId xmlns:a16="http://schemas.microsoft.com/office/drawing/2014/main" id="{AE0D7663-E174-CF5A-9927-D52926CEA3F5}"/>
                </a:ext>
              </a:extLst>
            </p:cNvPr>
            <p:cNvSpPr>
              <a:spLocks noChangeShapeType="1"/>
            </p:cNvSpPr>
            <p:nvPr/>
          </p:nvSpPr>
          <p:spPr bwMode="auto">
            <a:xfrm>
              <a:off x="2640" y="2004"/>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70" name="TextBox 41">
            <a:extLst>
              <a:ext uri="{FF2B5EF4-FFF2-40B4-BE49-F238E27FC236}">
                <a16:creationId xmlns:a16="http://schemas.microsoft.com/office/drawing/2014/main" id="{89A9E7D8-22D0-11DE-068B-F22AFD453A18}"/>
              </a:ext>
            </a:extLst>
          </p:cNvPr>
          <p:cNvSpPr txBox="1">
            <a:spLocks noChangeArrowheads="1"/>
          </p:cNvSpPr>
          <p:nvPr/>
        </p:nvSpPr>
        <p:spPr bwMode="auto">
          <a:xfrm>
            <a:off x="2533650" y="995363"/>
            <a:ext cx="55165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800"/>
              <a:t>《</a:t>
            </a:r>
            <a:r>
              <a:rPr lang="zh-CN" altLang="en-US" sz="2800"/>
              <a:t>烈火金刚</a:t>
            </a:r>
            <a:r>
              <a:rPr lang="en-US" altLang="zh-CN" sz="2800"/>
              <a:t>》</a:t>
            </a:r>
            <a:r>
              <a:rPr lang="zh-CN" altLang="en-US" sz="2800"/>
              <a:t>：八路军排长史更新</a:t>
            </a:r>
          </a:p>
        </p:txBody>
      </p:sp>
      <p:sp>
        <p:nvSpPr>
          <p:cNvPr id="22571" name="TextBox 42">
            <a:extLst>
              <a:ext uri="{FF2B5EF4-FFF2-40B4-BE49-F238E27FC236}">
                <a16:creationId xmlns:a16="http://schemas.microsoft.com/office/drawing/2014/main" id="{BED40845-C3F0-960D-9E0B-381D3A9CB8F9}"/>
              </a:ext>
            </a:extLst>
          </p:cNvPr>
          <p:cNvSpPr txBox="1">
            <a:spLocks noChangeArrowheads="1"/>
          </p:cNvSpPr>
          <p:nvPr/>
        </p:nvSpPr>
        <p:spPr bwMode="auto">
          <a:xfrm>
            <a:off x="8296275" y="1643063"/>
            <a:ext cx="61595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a:buFont typeface="Arial" panose="020B0604020202020204" pitchFamily="34" charset="0"/>
              <a:buNone/>
            </a:pPr>
            <a:r>
              <a:rPr lang="zh-CN" altLang="en-US" sz="2800"/>
              <a:t>中国革命革命三大法宝</a:t>
            </a:r>
          </a:p>
        </p:txBody>
      </p:sp>
      <p:sp>
        <p:nvSpPr>
          <p:cNvPr id="22572" name="矩形 43">
            <a:extLst>
              <a:ext uri="{FF2B5EF4-FFF2-40B4-BE49-F238E27FC236}">
                <a16:creationId xmlns:a16="http://schemas.microsoft.com/office/drawing/2014/main" id="{C93A538A-5000-2AD5-778B-DF25E445563C}"/>
              </a:ext>
            </a:extLst>
          </p:cNvPr>
          <p:cNvSpPr>
            <a:spLocks noChangeArrowheads="1"/>
          </p:cNvSpPr>
          <p:nvPr/>
        </p:nvSpPr>
        <p:spPr bwMode="auto">
          <a:xfrm>
            <a:off x="1714500" y="5643563"/>
            <a:ext cx="4429125" cy="8302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b="1" dirty="0">
                <a:solidFill>
                  <a:schemeClr val="bg1"/>
                </a:solidFill>
              </a:rPr>
              <a:t>“</a:t>
            </a:r>
            <a:r>
              <a:rPr lang="zh-CN" altLang="en-US" b="1" dirty="0">
                <a:solidFill>
                  <a:schemeClr val="bg1"/>
                </a:solidFill>
              </a:rPr>
              <a:t>四一二</a:t>
            </a:r>
            <a:r>
              <a:rPr lang="en-US" altLang="zh-CN" b="1" dirty="0">
                <a:solidFill>
                  <a:schemeClr val="bg1"/>
                </a:solidFill>
              </a:rPr>
              <a:t>”</a:t>
            </a:r>
            <a:r>
              <a:rPr lang="zh-CN" altLang="en-US" b="1" dirty="0">
                <a:solidFill>
                  <a:schemeClr val="bg1"/>
                </a:solidFill>
              </a:rPr>
              <a:t>政变对于国民党的损害远远大于共产党</a:t>
            </a:r>
          </a:p>
        </p:txBody>
      </p:sp>
      <p:sp>
        <p:nvSpPr>
          <p:cNvPr id="22573" name="右箭头 44">
            <a:extLst>
              <a:ext uri="{FF2B5EF4-FFF2-40B4-BE49-F238E27FC236}">
                <a16:creationId xmlns:a16="http://schemas.microsoft.com/office/drawing/2014/main" id="{7B512B1D-DC92-52C4-0DA5-F43804663EA3}"/>
              </a:ext>
            </a:extLst>
          </p:cNvPr>
          <p:cNvSpPr>
            <a:spLocks noChangeArrowheads="1"/>
          </p:cNvSpPr>
          <p:nvPr/>
        </p:nvSpPr>
        <p:spPr bwMode="auto">
          <a:xfrm>
            <a:off x="6215063" y="5715000"/>
            <a:ext cx="977900" cy="484188"/>
          </a:xfrm>
          <a:prstGeom prst="rightArrow">
            <a:avLst>
              <a:gd name="adj1" fmla="val 50000"/>
              <a:gd name="adj2" fmla="val 49893"/>
            </a:avLst>
          </a:prstGeom>
          <a:solidFill>
            <a:schemeClr val="accent1"/>
          </a:solidFill>
          <a:ln w="9525">
            <a:solidFill>
              <a:schemeClr val="tx1"/>
            </a:solidFill>
            <a:round/>
            <a:headEnd/>
            <a:tailEnd/>
          </a:ln>
        </p:spPr>
        <p:txBody>
          <a:bodyPr/>
          <a:lstStyle/>
          <a:p>
            <a:endParaRPr lang="zh-CN" altLang="en-US"/>
          </a:p>
        </p:txBody>
      </p:sp>
      <p:sp>
        <p:nvSpPr>
          <p:cNvPr id="22574" name="TextBox 45">
            <a:extLst>
              <a:ext uri="{FF2B5EF4-FFF2-40B4-BE49-F238E27FC236}">
                <a16:creationId xmlns:a16="http://schemas.microsoft.com/office/drawing/2014/main" id="{46B344E3-1ECC-95C3-8D8A-E2A654A63256}"/>
              </a:ext>
            </a:extLst>
          </p:cNvPr>
          <p:cNvSpPr txBox="1">
            <a:spLocks noChangeArrowheads="1"/>
          </p:cNvSpPr>
          <p:nvPr/>
        </p:nvSpPr>
        <p:spPr bwMode="auto">
          <a:xfrm>
            <a:off x="7215188" y="5715000"/>
            <a:ext cx="1416050" cy="4619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b="1" dirty="0">
                <a:solidFill>
                  <a:schemeClr val="bg1"/>
                </a:solidFill>
              </a:rPr>
              <a:t>失去基层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a:extLst>
              <a:ext uri="{FF2B5EF4-FFF2-40B4-BE49-F238E27FC236}">
                <a16:creationId xmlns:a16="http://schemas.microsoft.com/office/drawing/2014/main" id="{090EBA45-7C87-A525-C57D-BDF1A74EF190}"/>
              </a:ext>
            </a:extLst>
          </p:cNvPr>
          <p:cNvSpPr>
            <a:spLocks noGrp="1" noChangeArrowheads="1"/>
          </p:cNvSpPr>
          <p:nvPr>
            <p:ph type="title"/>
          </p:nvPr>
        </p:nvSpPr>
        <p:spPr/>
        <p:txBody>
          <a:bodyPr/>
          <a:lstStyle/>
          <a:p>
            <a:endParaRPr lang="zh-CN" altLang="en-US"/>
          </a:p>
        </p:txBody>
      </p:sp>
      <p:sp>
        <p:nvSpPr>
          <p:cNvPr id="23554" name="内容占位符 2">
            <a:extLst>
              <a:ext uri="{FF2B5EF4-FFF2-40B4-BE49-F238E27FC236}">
                <a16:creationId xmlns:a16="http://schemas.microsoft.com/office/drawing/2014/main" id="{29023720-31AC-CD87-34CA-E21CB7B5F830}"/>
              </a:ext>
            </a:extLst>
          </p:cNvPr>
          <p:cNvSpPr>
            <a:spLocks noGrp="1" noChangeArrowheads="1"/>
          </p:cNvSpPr>
          <p:nvPr>
            <p:ph idx="1"/>
          </p:nvPr>
        </p:nvSpPr>
        <p:spPr/>
        <p:txBody>
          <a:bodyPr/>
          <a:lstStyle/>
          <a:p>
            <a:endParaRPr lang="zh-CN" altLang="en-US"/>
          </a:p>
        </p:txBody>
      </p:sp>
      <p:pic>
        <p:nvPicPr>
          <p:cNvPr id="23555" name="图片 3" descr="QQ截图20210701175647">
            <a:extLst>
              <a:ext uri="{FF2B5EF4-FFF2-40B4-BE49-F238E27FC236}">
                <a16:creationId xmlns:a16="http://schemas.microsoft.com/office/drawing/2014/main" id="{9A1424E3-A193-6A27-1D69-13EC3444E521}"/>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457200" y="865188"/>
            <a:ext cx="10058400"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4">
            <a:extLst>
              <a:ext uri="{FF2B5EF4-FFF2-40B4-BE49-F238E27FC236}">
                <a16:creationId xmlns:a16="http://schemas.microsoft.com/office/drawing/2014/main" id="{D9B7C8C9-927B-AA9B-59AB-1602BAF5BC59}"/>
              </a:ext>
            </a:extLst>
          </p:cNvPr>
          <p:cNvSpPr txBox="1">
            <a:spLocks noChangeArrowheads="1"/>
          </p:cNvSpPr>
          <p:nvPr/>
        </p:nvSpPr>
        <p:spPr bwMode="auto">
          <a:xfrm>
            <a:off x="1758950" y="190500"/>
            <a:ext cx="4400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latin typeface="华文楷体" panose="02010600040101010101" pitchFamily="2" charset="-122"/>
                <a:ea typeface="华文楷体" panose="02010600040101010101" pitchFamily="2" charset="-122"/>
              </a:rPr>
              <a:t>2021</a:t>
            </a:r>
            <a:r>
              <a:rPr lang="zh-CN" altLang="en-US" sz="3200" b="1">
                <a:latin typeface="华文楷体" panose="02010600040101010101" pitchFamily="2" charset="-122"/>
                <a:ea typeface="华文楷体" panose="02010600040101010101" pitchFamily="2" charset="-122"/>
              </a:rPr>
              <a:t>年</a:t>
            </a:r>
            <a:r>
              <a:rPr lang="en-US" altLang="zh-CN" sz="3200" b="1">
                <a:latin typeface="华文楷体" panose="02010600040101010101" pitchFamily="2" charset="-122"/>
                <a:ea typeface="华文楷体" panose="02010600040101010101" pitchFamily="2" charset="-122"/>
              </a:rPr>
              <a:t>6</a:t>
            </a:r>
            <a:r>
              <a:rPr lang="zh-CN" altLang="en-US" sz="3200" b="1">
                <a:latin typeface="华文楷体" panose="02010600040101010101" pitchFamily="2" charset="-122"/>
                <a:ea typeface="华文楷体" panose="02010600040101010101" pitchFamily="2" charset="-122"/>
              </a:rPr>
              <a:t>月</a:t>
            </a:r>
            <a:r>
              <a:rPr lang="en-US" altLang="zh-CN" sz="3200" b="1">
                <a:latin typeface="华文楷体" panose="02010600040101010101" pitchFamily="2" charset="-122"/>
                <a:ea typeface="华文楷体" panose="02010600040101010101" pitchFamily="2" charset="-122"/>
              </a:rPr>
              <a:t>30</a:t>
            </a:r>
            <a:r>
              <a:rPr lang="zh-CN" altLang="en-US" sz="3200" b="1">
                <a:latin typeface="华文楷体" panose="02010600040101010101" pitchFamily="2" charset="-122"/>
                <a:ea typeface="华文楷体" panose="02010600040101010101" pitchFamily="2" charset="-122"/>
              </a:rPr>
              <a:t>日新闻联播</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2C3D19D-E0D6-FB2D-2EA0-2EF8D6C869CA}"/>
              </a:ext>
            </a:extLst>
          </p:cNvPr>
          <p:cNvSpPr>
            <a:spLocks noGrp="1" noChangeArrowheads="1"/>
          </p:cNvSpPr>
          <p:nvPr>
            <p:ph type="ctrTitle"/>
          </p:nvPr>
        </p:nvSpPr>
        <p:spPr>
          <a:xfrm>
            <a:off x="2667000" y="457200"/>
            <a:ext cx="4114800" cy="1143000"/>
          </a:xfrm>
        </p:spPr>
        <p:txBody>
          <a:bodyPr/>
          <a:lstStyle/>
          <a:p>
            <a:pPr eaLnBrk="1" hangingPunct="1"/>
            <a:r>
              <a:rPr lang="zh-CN" altLang="en-US" sz="2800">
                <a:ea typeface="黑体" panose="02010609060101010101" pitchFamily="49" charset="-122"/>
              </a:rPr>
              <a:t>毛泽东人民军队建设思想</a:t>
            </a:r>
            <a:r>
              <a:rPr lang="zh-CN" altLang="en-US"/>
              <a:t> </a:t>
            </a:r>
          </a:p>
        </p:txBody>
      </p:sp>
      <p:sp>
        <p:nvSpPr>
          <p:cNvPr id="8195" name="Rectangle 3">
            <a:extLst>
              <a:ext uri="{FF2B5EF4-FFF2-40B4-BE49-F238E27FC236}">
                <a16:creationId xmlns:a16="http://schemas.microsoft.com/office/drawing/2014/main" id="{993BB21A-32D1-3B0C-63C6-BE807DD67932}"/>
              </a:ext>
            </a:extLst>
          </p:cNvPr>
          <p:cNvSpPr>
            <a:spLocks noGrp="1" noChangeArrowheads="1"/>
          </p:cNvSpPr>
          <p:nvPr>
            <p:ph type="subTitle" idx="1"/>
          </p:nvPr>
        </p:nvSpPr>
        <p:spPr>
          <a:xfrm>
            <a:off x="405479" y="2182569"/>
            <a:ext cx="8712200" cy="2895600"/>
          </a:xfrm>
        </p:spPr>
        <p:txBody>
          <a:bodyPr/>
          <a:lstStyle/>
          <a:p>
            <a:pPr algn="just" eaLnBrk="1" hangingPunct="1"/>
            <a:r>
              <a:rPr lang="en-US" altLang="zh-CN" sz="1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一、人民军队的性质</a:t>
            </a:r>
          </a:p>
          <a:p>
            <a:pPr algn="just" eaLnBrk="1" hangingPunct="1"/>
            <a:r>
              <a:rPr lang="zh-CN" altLang="en-US" sz="2800" dirty="0">
                <a:latin typeface="楷体_GB2312" pitchFamily="49" charset="-122"/>
                <a:ea typeface="楷体_GB2312" pitchFamily="49" charset="-122"/>
              </a:rPr>
              <a:t>    我军必须是中国共产党绝对领导下的，执行无产阶级革命政治任务的武装集团。</a:t>
            </a:r>
          </a:p>
          <a:p>
            <a:pPr algn="just" eaLnBrk="1" hangingPunct="1"/>
            <a:r>
              <a:rPr lang="zh-CN" altLang="en-US" sz="2800" dirty="0">
                <a:latin typeface="楷体_GB2312" pitchFamily="49" charset="-122"/>
                <a:ea typeface="楷体_GB2312" pitchFamily="49" charset="-122"/>
              </a:rPr>
              <a:t>    二、人民军队的宗旨</a:t>
            </a:r>
          </a:p>
          <a:p>
            <a:pPr algn="just" eaLnBrk="1" hangingPunct="1"/>
            <a:r>
              <a:rPr lang="zh-CN" altLang="en-US" sz="2800" dirty="0">
                <a:latin typeface="楷体_GB2312" pitchFamily="49" charset="-122"/>
                <a:ea typeface="楷体_GB2312" pitchFamily="49" charset="-122"/>
              </a:rPr>
              <a:t>    我军的宗旨是全心全意为人民服务。</a:t>
            </a:r>
          </a:p>
          <a:p>
            <a:pPr algn="just" eaLnBrk="1" hangingPunct="1"/>
            <a:r>
              <a:rPr lang="zh-CN" altLang="en-US" sz="2800" dirty="0">
                <a:latin typeface="楷体_GB2312" pitchFamily="49" charset="-122"/>
                <a:ea typeface="楷体_GB2312" pitchFamily="49" charset="-122"/>
              </a:rPr>
              <a:t>    毛泽东指出：</a:t>
            </a:r>
            <a:r>
              <a:rPr lang="zh-CN" altLang="en-US" sz="2800" dirty="0">
                <a:ea typeface="楷体_GB2312" pitchFamily="49" charset="-122"/>
              </a:rPr>
              <a:t>“</a:t>
            </a:r>
            <a:r>
              <a:rPr lang="zh-CN" altLang="en-US" sz="2800" dirty="0">
                <a:latin typeface="楷体_GB2312" pitchFamily="49" charset="-122"/>
                <a:ea typeface="楷体_GB2312" pitchFamily="49" charset="-122"/>
              </a:rPr>
              <a:t>紧紧地和中国人民站在一起，全心全意地为中国人民服务，就是这个军队的唯一的宗旨。</a:t>
            </a:r>
            <a:r>
              <a:rPr lang="zh-CN" altLang="en-US" sz="2800" dirty="0">
                <a:ea typeface="楷体_GB2312" pitchFamily="49" charset="-122"/>
              </a:rPr>
              <a:t>”</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毛泽东选集</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第</a:t>
            </a:r>
            <a:r>
              <a:rPr lang="en-US" altLang="zh-CN" sz="2800" dirty="0">
                <a:latin typeface="楷体_GB2312" pitchFamily="49" charset="-122"/>
                <a:ea typeface="楷体_GB2312" pitchFamily="49" charset="-122"/>
              </a:rPr>
              <a:t>1039</a:t>
            </a:r>
            <a:r>
              <a:rPr lang="zh-CN" altLang="en-US" sz="2800" dirty="0">
                <a:latin typeface="楷体_GB2312" pitchFamily="49" charset="-122"/>
                <a:ea typeface="楷体_GB2312" pitchFamily="49" charset="-122"/>
              </a:rPr>
              <a:t>页）</a:t>
            </a:r>
          </a:p>
        </p:txBody>
      </p:sp>
      <p:sp>
        <p:nvSpPr>
          <p:cNvPr id="25604" name="AutoShape 4">
            <a:hlinkClick r:id="" action="ppaction://hlinkshowjump?jump=nextslide"/>
            <a:extLst>
              <a:ext uri="{FF2B5EF4-FFF2-40B4-BE49-F238E27FC236}">
                <a16:creationId xmlns:a16="http://schemas.microsoft.com/office/drawing/2014/main" id="{C364CF7E-115B-085A-F09C-BD141642EF76}"/>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5605" name="AutoShape 5">
            <a:hlinkClick r:id="" action="ppaction://hlinkshowjump?jump=previousslide"/>
            <a:extLst>
              <a:ext uri="{FF2B5EF4-FFF2-40B4-BE49-F238E27FC236}">
                <a16:creationId xmlns:a16="http://schemas.microsoft.com/office/drawing/2014/main" id="{1AAA181F-B04A-411C-B152-36D2B503CEC5}"/>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5606" name="AutoShape 6">
            <a:hlinkClick r:id="" action="ppaction://hlinkshowjump?jump=firstslide"/>
            <a:extLst>
              <a:ext uri="{FF2B5EF4-FFF2-40B4-BE49-F238E27FC236}">
                <a16:creationId xmlns:a16="http://schemas.microsoft.com/office/drawing/2014/main" id="{CD65B850-737F-AC6D-38CE-B9447EAA4764}"/>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5607" name="Rectangle 7">
            <a:extLst>
              <a:ext uri="{FF2B5EF4-FFF2-40B4-BE49-F238E27FC236}">
                <a16:creationId xmlns:a16="http://schemas.microsoft.com/office/drawing/2014/main" id="{56692B4A-D0BC-44DB-FE29-6D05792B491F}"/>
              </a:ext>
            </a:extLst>
          </p:cNvPr>
          <p:cNvSpPr>
            <a:spLocks noChangeArrowheads="1"/>
          </p:cNvSpPr>
          <p:nvPr/>
        </p:nvSpPr>
        <p:spPr bwMode="auto">
          <a:xfrm>
            <a:off x="5181600" y="3810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2000">
                <a:solidFill>
                  <a:srgbClr val="FF3300"/>
                </a:solidFill>
                <a:ea typeface="隶书" panose="02010509060101010101" pitchFamily="49" charset="-122"/>
              </a:rPr>
              <a:t>【</a:t>
            </a:r>
            <a:r>
              <a:rPr lang="zh-CN" altLang="en-US" sz="2000">
                <a:solidFill>
                  <a:srgbClr val="FF3300"/>
                </a:solidFill>
                <a:ea typeface="隶书" panose="02010509060101010101" pitchFamily="49" charset="-122"/>
              </a:rPr>
              <a:t>毛泽东人民军队建设思想</a:t>
            </a:r>
            <a:r>
              <a:rPr lang="en-US" altLang="zh-CN" sz="2000">
                <a:solidFill>
                  <a:srgbClr val="FF3300"/>
                </a:solidFill>
                <a:ea typeface="隶书" panose="02010509060101010101" pitchFamily="49" charset="-122"/>
              </a:rPr>
              <a:t>】</a:t>
            </a:r>
          </a:p>
        </p:txBody>
      </p:sp>
      <p:sp>
        <p:nvSpPr>
          <p:cNvPr id="8200" name="AutoShape 8">
            <a:hlinkClick r:id="rId3" action="ppaction://hlinkfile"/>
            <a:extLst>
              <a:ext uri="{FF2B5EF4-FFF2-40B4-BE49-F238E27FC236}">
                <a16:creationId xmlns:a16="http://schemas.microsoft.com/office/drawing/2014/main" id="{95BEC900-029D-9979-A513-F8354C56B569}"/>
              </a:ext>
            </a:extLst>
          </p:cNvPr>
          <p:cNvSpPr>
            <a:spLocks noChangeArrowheads="1"/>
          </p:cNvSpPr>
          <p:nvPr/>
        </p:nvSpPr>
        <p:spPr bwMode="auto">
          <a:xfrm>
            <a:off x="3505200" y="1676400"/>
            <a:ext cx="228600" cy="228600"/>
          </a:xfrm>
          <a:prstGeom prst="actionButtonMovie">
            <a:avLst/>
          </a:prstGeom>
          <a:solidFill>
            <a:srgbClr val="FF6600"/>
          </a:solidFill>
          <a:ln w="9525">
            <a:solidFill>
              <a:srgbClr val="993300"/>
            </a:solidFill>
            <a:miter lim="800000"/>
            <a:headEnd/>
            <a:tailEnd/>
          </a:ln>
        </p:spPr>
        <p:txBody>
          <a:bodyPr wrap="none" anchor="ctr"/>
          <a:lstStyle/>
          <a:p>
            <a:pPr>
              <a:buFont typeface="Arial" panose="020B0604020202020204" pitchFamily="34" charset="0"/>
              <a:buNone/>
            </a:pPr>
            <a:endParaRPr lang="zh-CN" altLang="en-US"/>
          </a:p>
        </p:txBody>
      </p:sp>
      <p:sp>
        <p:nvSpPr>
          <p:cNvPr id="8201" name="Text Box 9">
            <a:extLst>
              <a:ext uri="{FF2B5EF4-FFF2-40B4-BE49-F238E27FC236}">
                <a16:creationId xmlns:a16="http://schemas.microsoft.com/office/drawing/2014/main" id="{C54E3493-1B7F-EA75-7099-6FC6B841F757}"/>
              </a:ext>
            </a:extLst>
          </p:cNvPr>
          <p:cNvSpPr txBox="1">
            <a:spLocks noChangeArrowheads="1"/>
          </p:cNvSpPr>
          <p:nvPr/>
        </p:nvSpPr>
        <p:spPr bwMode="auto">
          <a:xfrm>
            <a:off x="3695700" y="1676400"/>
            <a:ext cx="1028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Five</a:t>
            </a:r>
          </a:p>
        </p:txBody>
      </p:sp>
      <p:sp>
        <p:nvSpPr>
          <p:cNvPr id="8202" name="AutoShape 10">
            <a:hlinkClick r:id="rId4" action="ppaction://hlinkfile"/>
            <a:extLst>
              <a:ext uri="{FF2B5EF4-FFF2-40B4-BE49-F238E27FC236}">
                <a16:creationId xmlns:a16="http://schemas.microsoft.com/office/drawing/2014/main" id="{500BF7DA-F872-7BCA-F6AB-FE25843AAB55}"/>
              </a:ext>
            </a:extLst>
          </p:cNvPr>
          <p:cNvSpPr>
            <a:spLocks noChangeArrowheads="1"/>
          </p:cNvSpPr>
          <p:nvPr/>
        </p:nvSpPr>
        <p:spPr bwMode="auto">
          <a:xfrm>
            <a:off x="4838700" y="1676400"/>
            <a:ext cx="228600" cy="228600"/>
          </a:xfrm>
          <a:prstGeom prst="actionButtonMovie">
            <a:avLst/>
          </a:prstGeom>
          <a:solidFill>
            <a:srgbClr val="FF6600"/>
          </a:solidFill>
          <a:ln w="9525">
            <a:solidFill>
              <a:srgbClr val="993300"/>
            </a:solidFill>
            <a:miter lim="800000"/>
            <a:headEnd/>
            <a:tailEnd/>
          </a:ln>
        </p:spPr>
        <p:txBody>
          <a:bodyPr wrap="none" anchor="ctr"/>
          <a:lstStyle/>
          <a:p>
            <a:pPr>
              <a:buFont typeface="Arial" panose="020B0604020202020204" pitchFamily="34" charset="0"/>
              <a:buNone/>
            </a:pPr>
            <a:endParaRPr lang="zh-CN" altLang="en-US"/>
          </a:p>
        </p:txBody>
      </p:sp>
      <p:sp>
        <p:nvSpPr>
          <p:cNvPr id="8203" name="Text Box 11">
            <a:extLst>
              <a:ext uri="{FF2B5EF4-FFF2-40B4-BE49-F238E27FC236}">
                <a16:creationId xmlns:a16="http://schemas.microsoft.com/office/drawing/2014/main" id="{4AE51570-7045-9742-3838-0E1B2B2ADD3C}"/>
              </a:ext>
            </a:extLst>
          </p:cNvPr>
          <p:cNvSpPr txBox="1">
            <a:spLocks noChangeArrowheads="1"/>
          </p:cNvSpPr>
          <p:nvPr/>
        </p:nvSpPr>
        <p:spPr bwMode="auto">
          <a:xfrm>
            <a:off x="5029200" y="1676400"/>
            <a:ext cx="1028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Six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ppt_x</p:attrName>
                                        </p:attrNameLst>
                                      </p:cBhvr>
                                      <p:tavLst>
                                        <p:tav tm="0">
                                          <p:val>
                                            <p:strVal val="0-#ppt_w/2"/>
                                          </p:val>
                                        </p:tav>
                                        <p:tav tm="100000">
                                          <p:val>
                                            <p:strVal val="#ppt_x"/>
                                          </p:val>
                                        </p:tav>
                                      </p:tavLst>
                                    </p:anim>
                                    <p:anim calcmode="lin" valueType="num">
                                      <p:cBhvr>
                                        <p:cTn id="8" dur="500" fill="hold"/>
                                        <p:tgtEl>
                                          <p:spTgt spid="819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8200"/>
                                        </p:tgtEl>
                                        <p:attrNameLst>
                                          <p:attrName>style.visibility</p:attrName>
                                        </p:attrNameLst>
                                      </p:cBhvr>
                                      <p:to>
                                        <p:strVal val="visible"/>
                                      </p:to>
                                    </p:set>
                                    <p:anim calcmode="lin" valueType="num">
                                      <p:cBhvr>
                                        <p:cTn id="12" dur="500" fill="hold"/>
                                        <p:tgtEl>
                                          <p:spTgt spid="8200"/>
                                        </p:tgtEl>
                                        <p:attrNameLst>
                                          <p:attrName>ppt_x</p:attrName>
                                        </p:attrNameLst>
                                      </p:cBhvr>
                                      <p:tavLst>
                                        <p:tav tm="0">
                                          <p:val>
                                            <p:strVal val="0-#ppt_w/2"/>
                                          </p:val>
                                        </p:tav>
                                        <p:tav tm="100000">
                                          <p:val>
                                            <p:strVal val="#ppt_x"/>
                                          </p:val>
                                        </p:tav>
                                      </p:tavLst>
                                    </p:anim>
                                    <p:anim calcmode="lin" valueType="num">
                                      <p:cBhvr>
                                        <p:cTn id="13" dur="500" fill="hold"/>
                                        <p:tgtEl>
                                          <p:spTgt spid="8200"/>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8201"/>
                                        </p:tgtEl>
                                        <p:attrNameLst>
                                          <p:attrName>style.visibility</p:attrName>
                                        </p:attrNameLst>
                                      </p:cBhvr>
                                      <p:to>
                                        <p:strVal val="visible"/>
                                      </p:to>
                                    </p:set>
                                    <p:anim calcmode="lin" valueType="num">
                                      <p:cBhvr>
                                        <p:cTn id="17" dur="500" fill="hold"/>
                                        <p:tgtEl>
                                          <p:spTgt spid="8201"/>
                                        </p:tgtEl>
                                        <p:attrNameLst>
                                          <p:attrName>ppt_x</p:attrName>
                                        </p:attrNameLst>
                                      </p:cBhvr>
                                      <p:tavLst>
                                        <p:tav tm="0">
                                          <p:val>
                                            <p:strVal val="0-#ppt_w/2"/>
                                          </p:val>
                                        </p:tav>
                                        <p:tav tm="100000">
                                          <p:val>
                                            <p:strVal val="#ppt_x"/>
                                          </p:val>
                                        </p:tav>
                                      </p:tavLst>
                                    </p:anim>
                                    <p:anim calcmode="lin" valueType="num">
                                      <p:cBhvr>
                                        <p:cTn id="18" dur="500" fill="hold"/>
                                        <p:tgtEl>
                                          <p:spTgt spid="8201"/>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nodeType="afterEffect">
                                  <p:stCondLst>
                                    <p:cond delay="0"/>
                                  </p:stCondLst>
                                  <p:childTnLst>
                                    <p:set>
                                      <p:cBhvr>
                                        <p:cTn id="21" dur="1" fill="hold">
                                          <p:stCondLst>
                                            <p:cond delay="0"/>
                                          </p:stCondLst>
                                        </p:cTn>
                                        <p:tgtEl>
                                          <p:spTgt spid="8202"/>
                                        </p:tgtEl>
                                        <p:attrNameLst>
                                          <p:attrName>style.visibility</p:attrName>
                                        </p:attrNameLst>
                                      </p:cBhvr>
                                      <p:to>
                                        <p:strVal val="visible"/>
                                      </p:to>
                                    </p:set>
                                    <p:anim calcmode="lin" valueType="num">
                                      <p:cBhvr>
                                        <p:cTn id="22" dur="500" fill="hold"/>
                                        <p:tgtEl>
                                          <p:spTgt spid="8202"/>
                                        </p:tgtEl>
                                        <p:attrNameLst>
                                          <p:attrName>ppt_x</p:attrName>
                                        </p:attrNameLst>
                                      </p:cBhvr>
                                      <p:tavLst>
                                        <p:tav tm="0">
                                          <p:val>
                                            <p:strVal val="0-#ppt_w/2"/>
                                          </p:val>
                                        </p:tav>
                                        <p:tav tm="100000">
                                          <p:val>
                                            <p:strVal val="#ppt_x"/>
                                          </p:val>
                                        </p:tav>
                                      </p:tavLst>
                                    </p:anim>
                                    <p:anim calcmode="lin" valueType="num">
                                      <p:cBhvr>
                                        <p:cTn id="23" dur="500" fill="hold"/>
                                        <p:tgtEl>
                                          <p:spTgt spid="820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nodeType="afterEffect">
                                  <p:stCondLst>
                                    <p:cond delay="0"/>
                                  </p:stCondLst>
                                  <p:childTnLst>
                                    <p:set>
                                      <p:cBhvr>
                                        <p:cTn id="26" dur="1" fill="hold">
                                          <p:stCondLst>
                                            <p:cond delay="0"/>
                                          </p:stCondLst>
                                        </p:cTn>
                                        <p:tgtEl>
                                          <p:spTgt spid="8203"/>
                                        </p:tgtEl>
                                        <p:attrNameLst>
                                          <p:attrName>style.visibility</p:attrName>
                                        </p:attrNameLst>
                                      </p:cBhvr>
                                      <p:to>
                                        <p:strVal val="visible"/>
                                      </p:to>
                                    </p:set>
                                    <p:anim calcmode="lin" valueType="num">
                                      <p:cBhvr>
                                        <p:cTn id="27" dur="500" fill="hold"/>
                                        <p:tgtEl>
                                          <p:spTgt spid="8203"/>
                                        </p:tgtEl>
                                        <p:attrNameLst>
                                          <p:attrName>ppt_x</p:attrName>
                                        </p:attrNameLst>
                                      </p:cBhvr>
                                      <p:tavLst>
                                        <p:tav tm="0">
                                          <p:val>
                                            <p:strVal val="0-#ppt_w/2"/>
                                          </p:val>
                                        </p:tav>
                                        <p:tav tm="100000">
                                          <p:val>
                                            <p:strVal val="#ppt_x"/>
                                          </p:val>
                                        </p:tav>
                                      </p:tavLst>
                                    </p:anim>
                                    <p:anim calcmode="lin" valueType="num">
                                      <p:cBhvr>
                                        <p:cTn id="28" dur="500" fill="hold"/>
                                        <p:tgtEl>
                                          <p:spTgt spid="8203"/>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9" presetClass="entr" presetSubtype="0" fill="hold" nodeType="afterEffect">
                                  <p:stCondLst>
                                    <p:cond delay="0"/>
                                  </p:stCondLst>
                                  <p:childTnLst>
                                    <p:set>
                                      <p:cBhvr>
                                        <p:cTn id="31" dur="1" fill="hold">
                                          <p:stCondLst>
                                            <p:cond delay="0"/>
                                          </p:stCondLst>
                                        </p:cTn>
                                        <p:tgtEl>
                                          <p:spTgt spid="8195"/>
                                        </p:tgtEl>
                                        <p:attrNameLst>
                                          <p:attrName>style.visibility</p:attrName>
                                        </p:attrNameLst>
                                      </p:cBhvr>
                                      <p:to>
                                        <p:strVal val="visible"/>
                                      </p:to>
                                    </p:set>
                                    <p:animEffect transition="in" filter="dissolve">
                                      <p:cBhvr>
                                        <p:cTn id="3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p:bldP spid="8200" grpId="0" animBg="1"/>
      <p:bldP spid="8201" grpId="0"/>
      <p:bldP spid="8202" grpId="0" animBg="1"/>
      <p:bldP spid="820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520A1D36-89AA-3694-3472-62A733C08497}"/>
              </a:ext>
            </a:extLst>
          </p:cNvPr>
          <p:cNvSpPr>
            <a:spLocks noGrp="1" noChangeArrowheads="1"/>
          </p:cNvSpPr>
          <p:nvPr>
            <p:ph type="subTitle" idx="1"/>
          </p:nvPr>
        </p:nvSpPr>
        <p:spPr>
          <a:xfrm>
            <a:off x="1500188" y="1357313"/>
            <a:ext cx="6600825" cy="4343400"/>
          </a:xfrm>
        </p:spPr>
        <p:txBody>
          <a:bodyPr/>
          <a:lstStyle/>
          <a:p>
            <a:pPr algn="just" eaLnBrk="1" hangingPunct="1"/>
            <a:r>
              <a:rPr lang="en-US" altLang="zh-CN" sz="1600" dirty="0">
                <a:latin typeface="楷体_GB2312" pitchFamily="49" charset="-122"/>
                <a:ea typeface="楷体_GB2312" pitchFamily="49" charset="-122"/>
              </a:rPr>
              <a:t>  </a:t>
            </a:r>
            <a:r>
              <a:rPr lang="en-US" altLang="zh-CN" sz="20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三、人民军队的三大任务</a:t>
            </a:r>
          </a:p>
          <a:p>
            <a:pPr algn="just" eaLnBrk="1" hangingPunct="1"/>
            <a:r>
              <a:rPr lang="zh-CN" altLang="en-US" sz="2400" dirty="0">
                <a:latin typeface="楷体_GB2312" pitchFamily="49" charset="-122"/>
                <a:ea typeface="楷体_GB2312" pitchFamily="49" charset="-122"/>
              </a:rPr>
              <a:t>    战斗队、工作队和生产队是我军的三大任务。</a:t>
            </a:r>
          </a:p>
          <a:p>
            <a:pPr algn="just" eaLnBrk="1" hangingPunct="1"/>
            <a:r>
              <a:rPr lang="zh-CN" altLang="en-US" sz="2400" dirty="0">
                <a:latin typeface="楷体_GB2312" pitchFamily="49" charset="-122"/>
                <a:ea typeface="楷体_GB2312" pitchFamily="49" charset="-122"/>
              </a:rPr>
              <a:t>    毛泽东指出：</a:t>
            </a:r>
            <a:r>
              <a:rPr lang="zh-CN" altLang="en-US" sz="2400" dirty="0">
                <a:ea typeface="楷体_GB2312" pitchFamily="49" charset="-122"/>
              </a:rPr>
              <a:t>“</a:t>
            </a:r>
            <a:r>
              <a:rPr lang="zh-CN" altLang="en-US" sz="2400" dirty="0">
                <a:latin typeface="楷体_GB2312" pitchFamily="49" charset="-122"/>
                <a:ea typeface="楷体_GB2312" pitchFamily="49" charset="-122"/>
              </a:rPr>
              <a:t>红军的打仗，不是单纯地为了打仗而打仗，而是为了宣传群众、组织群众、武装群众，并帮助群众建设革命政权才去打仗的，离了对群众的宣传、组织、武装和建设革命政权等项目标，就是失去了打仗的意义，也就是失去了红军存在的意义。</a:t>
            </a:r>
            <a:r>
              <a:rPr lang="zh-CN" altLang="en-US" sz="2400" dirty="0">
                <a:ea typeface="楷体_GB2312" pitchFamily="49" charset="-122"/>
              </a:rPr>
              <a: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毛泽东选集</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第</a:t>
            </a:r>
            <a:r>
              <a:rPr lang="en-US" altLang="zh-CN" sz="2400" dirty="0">
                <a:latin typeface="楷体_GB2312" pitchFamily="49" charset="-122"/>
                <a:ea typeface="楷体_GB2312" pitchFamily="49" charset="-122"/>
              </a:rPr>
              <a:t>86</a:t>
            </a:r>
            <a:r>
              <a:rPr lang="zh-CN" altLang="en-US" sz="2400" dirty="0">
                <a:latin typeface="楷体_GB2312" pitchFamily="49" charset="-122"/>
                <a:ea typeface="楷体_GB2312" pitchFamily="49" charset="-122"/>
              </a:rPr>
              <a:t>页）</a:t>
            </a:r>
            <a:endParaRPr lang="en-US" altLang="zh-CN" sz="2400" dirty="0">
              <a:latin typeface="楷体_GB2312" pitchFamily="49" charset="-122"/>
              <a:ea typeface="楷体_GB2312" pitchFamily="49" charset="-122"/>
            </a:endParaRPr>
          </a:p>
          <a:p>
            <a:pPr algn="just" eaLnBrk="1" hangingPunct="1"/>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同时他又指出：</a:t>
            </a:r>
            <a:r>
              <a:rPr lang="zh-CN" altLang="en-US" sz="2400" dirty="0">
                <a:ea typeface="楷体_GB2312" pitchFamily="49" charset="-122"/>
              </a:rPr>
              <a:t>“</a:t>
            </a:r>
            <a:r>
              <a:rPr lang="zh-CN" altLang="en-US" sz="2400" dirty="0">
                <a:latin typeface="楷体_GB2312" pitchFamily="49" charset="-122"/>
                <a:ea typeface="楷体_GB2312" pitchFamily="49" charset="-122"/>
              </a:rPr>
              <a:t>这支军队也要当两支用，一方面打仗，一方面生产。</a:t>
            </a:r>
            <a:r>
              <a:rPr lang="zh-CN" altLang="en-US" sz="2400" dirty="0">
                <a:ea typeface="楷体_GB2312" pitchFamily="49" charset="-122"/>
              </a:rPr>
              <a:t>”</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毛泽东选集</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第</a:t>
            </a:r>
            <a:r>
              <a:rPr lang="en-US" altLang="zh-CN" sz="2400" dirty="0">
                <a:latin typeface="楷体_GB2312" pitchFamily="49" charset="-122"/>
                <a:ea typeface="楷体_GB2312" pitchFamily="49" charset="-122"/>
              </a:rPr>
              <a:t>928</a:t>
            </a:r>
            <a:r>
              <a:rPr lang="zh-CN" altLang="en-US" sz="2400" dirty="0">
                <a:latin typeface="楷体_GB2312" pitchFamily="49" charset="-122"/>
                <a:ea typeface="楷体_GB2312" pitchFamily="49" charset="-122"/>
              </a:rPr>
              <a:t>页）从而明确赋予了我军战斗队、工作队和生产队三大任务。</a:t>
            </a:r>
          </a:p>
          <a:p>
            <a:pPr algn="just" eaLnBrk="1" hangingPunct="1"/>
            <a:r>
              <a:rPr lang="zh-CN" altLang="en-US" sz="2000" dirty="0">
                <a:latin typeface="楷体_GB2312" pitchFamily="49" charset="-122"/>
                <a:ea typeface="楷体_GB2312" pitchFamily="49" charset="-122"/>
              </a:rPr>
              <a:t>    </a:t>
            </a:r>
            <a:endParaRPr lang="en-US" altLang="zh-CN" sz="2000" dirty="0"/>
          </a:p>
        </p:txBody>
      </p:sp>
      <p:sp>
        <p:nvSpPr>
          <p:cNvPr id="26627" name="AutoShape 4">
            <a:hlinkClick r:id="" action="ppaction://hlinkshowjump?jump=nextslide"/>
            <a:extLst>
              <a:ext uri="{FF2B5EF4-FFF2-40B4-BE49-F238E27FC236}">
                <a16:creationId xmlns:a16="http://schemas.microsoft.com/office/drawing/2014/main" id="{31A10867-C394-5E91-2B83-7F9DACCB8486}"/>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6628" name="AutoShape 5">
            <a:hlinkClick r:id="" action="ppaction://hlinkshowjump?jump=previousslide"/>
            <a:extLst>
              <a:ext uri="{FF2B5EF4-FFF2-40B4-BE49-F238E27FC236}">
                <a16:creationId xmlns:a16="http://schemas.microsoft.com/office/drawing/2014/main" id="{C2BDBA92-27E6-3976-A27F-6787014E80F8}"/>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6629" name="AutoShape 6">
            <a:hlinkClick r:id="" action="ppaction://hlinkshowjump?jump=firstslide"/>
            <a:extLst>
              <a:ext uri="{FF2B5EF4-FFF2-40B4-BE49-F238E27FC236}">
                <a16:creationId xmlns:a16="http://schemas.microsoft.com/office/drawing/2014/main" id="{2E7AEB32-5804-AF85-500F-9593FF15B084}"/>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9226" name="Rectangle 10">
            <a:extLst>
              <a:ext uri="{FF2B5EF4-FFF2-40B4-BE49-F238E27FC236}">
                <a16:creationId xmlns:a16="http://schemas.microsoft.com/office/drawing/2014/main" id="{08BDEE06-53AE-319E-0555-5DED1EDB8F83}"/>
              </a:ext>
            </a:extLst>
          </p:cNvPr>
          <p:cNvSpPr>
            <a:spLocks noGrp="1" noChangeArrowheads="1"/>
          </p:cNvSpPr>
          <p:nvPr>
            <p:ph type="ctrTitle"/>
          </p:nvPr>
        </p:nvSpPr>
        <p:spPr>
          <a:xfrm>
            <a:off x="2667000" y="457200"/>
            <a:ext cx="4114800" cy="1143000"/>
          </a:xfrm>
        </p:spPr>
        <p:txBody>
          <a:bodyPr/>
          <a:lstStyle/>
          <a:p>
            <a:pPr eaLnBrk="1" hangingPunct="1"/>
            <a:r>
              <a:rPr lang="zh-CN" altLang="en-US" sz="2800">
                <a:ea typeface="黑体" panose="02010609060101010101" pitchFamily="49" charset="-122"/>
              </a:rPr>
              <a:t>毛泽东人民军队建设思想</a:t>
            </a:r>
            <a:r>
              <a:rPr lang="zh-CN" altLang="en-US"/>
              <a:t> </a:t>
            </a:r>
          </a:p>
        </p:txBody>
      </p:sp>
      <p:sp>
        <p:nvSpPr>
          <p:cNvPr id="26631" name="Rectangle 15">
            <a:extLst>
              <a:ext uri="{FF2B5EF4-FFF2-40B4-BE49-F238E27FC236}">
                <a16:creationId xmlns:a16="http://schemas.microsoft.com/office/drawing/2014/main" id="{2BF73436-1F07-1E56-868F-5E634DE4821D}"/>
              </a:ext>
            </a:extLst>
          </p:cNvPr>
          <p:cNvSpPr>
            <a:spLocks noChangeArrowheads="1"/>
          </p:cNvSpPr>
          <p:nvPr/>
        </p:nvSpPr>
        <p:spPr bwMode="auto">
          <a:xfrm>
            <a:off x="5181600" y="3810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2000">
                <a:solidFill>
                  <a:srgbClr val="FF3300"/>
                </a:solidFill>
                <a:ea typeface="隶书" panose="02010509060101010101" pitchFamily="49" charset="-122"/>
              </a:rPr>
              <a:t>【</a:t>
            </a:r>
            <a:r>
              <a:rPr lang="zh-CN" altLang="en-US" sz="2000">
                <a:solidFill>
                  <a:srgbClr val="FF3300"/>
                </a:solidFill>
                <a:ea typeface="隶书" panose="02010509060101010101" pitchFamily="49" charset="-122"/>
              </a:rPr>
              <a:t>毛泽东人民军队建设思想</a:t>
            </a:r>
            <a:r>
              <a:rPr lang="en-US" altLang="zh-CN" sz="20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9226"/>
                                        </p:tgtEl>
                                        <p:attrNameLst>
                                          <p:attrName>style.visibility</p:attrName>
                                        </p:attrNameLst>
                                      </p:cBhvr>
                                      <p:to>
                                        <p:strVal val="visible"/>
                                      </p:to>
                                    </p:set>
                                    <p:anim calcmode="lin" valueType="num">
                                      <p:cBhvr>
                                        <p:cTn id="7" dur="500" fill="hold"/>
                                        <p:tgtEl>
                                          <p:spTgt spid="9226"/>
                                        </p:tgtEl>
                                        <p:attrNameLst>
                                          <p:attrName>ppt_x</p:attrName>
                                        </p:attrNameLst>
                                      </p:cBhvr>
                                      <p:tavLst>
                                        <p:tav tm="0">
                                          <p:val>
                                            <p:strVal val="0-#ppt_w/2"/>
                                          </p:val>
                                        </p:tav>
                                        <p:tav tm="100000">
                                          <p:val>
                                            <p:strVal val="#ppt_x"/>
                                          </p:val>
                                        </p:tav>
                                      </p:tavLst>
                                    </p:anim>
                                    <p:anim calcmode="lin" valueType="num">
                                      <p:cBhvr>
                                        <p:cTn id="8" dur="500" fill="hold"/>
                                        <p:tgtEl>
                                          <p:spTgt spid="922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5" presetClass="entr" presetSubtype="10" fill="hold" nodeType="after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checkerboard(across)">
                                      <p:cBhvr>
                                        <p:cTn id="12"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P spid="92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503E7559-F2B9-4D5C-131D-8246A46775F4}"/>
              </a:ext>
            </a:extLst>
          </p:cNvPr>
          <p:cNvSpPr>
            <a:spLocks noGrp="1" noChangeArrowheads="1"/>
          </p:cNvSpPr>
          <p:nvPr>
            <p:ph type="subTitle" idx="1"/>
          </p:nvPr>
        </p:nvSpPr>
        <p:spPr>
          <a:xfrm>
            <a:off x="683730" y="2132910"/>
            <a:ext cx="7319962" cy="3919537"/>
          </a:xfrm>
        </p:spPr>
        <p:txBody>
          <a:bodyPr/>
          <a:lstStyle/>
          <a:p>
            <a:pPr algn="just" eaLnBrk="1" hangingPunct="1"/>
            <a:r>
              <a:rPr lang="zh-CN" altLang="en-US" sz="2800" dirty="0">
                <a:latin typeface="楷体_GB2312" pitchFamily="49" charset="-122"/>
                <a:ea typeface="楷体_GB2312" pitchFamily="49" charset="-122"/>
              </a:rPr>
              <a:t>四、人民军队政治工作的三大原则</a:t>
            </a:r>
          </a:p>
          <a:p>
            <a:pPr algn="just" eaLnBrk="1" hangingPunct="1"/>
            <a:r>
              <a:rPr lang="zh-CN" altLang="en-US" sz="2800" dirty="0">
                <a:latin typeface="楷体_GB2312" pitchFamily="49" charset="-122"/>
                <a:ea typeface="楷体_GB2312" pitchFamily="49" charset="-122"/>
              </a:rPr>
              <a:t>    即官兵一致、军民一致和瓦解敌军三大原则。</a:t>
            </a:r>
          </a:p>
          <a:p>
            <a:pPr algn="just" eaLnBrk="1" hangingPunct="1"/>
            <a:r>
              <a:rPr lang="zh-CN" altLang="en-US" sz="2800" dirty="0">
                <a:latin typeface="楷体_GB2312" pitchFamily="49" charset="-122"/>
                <a:ea typeface="楷体_GB2312" pitchFamily="49" charset="-122"/>
              </a:rPr>
              <a:t>    </a:t>
            </a:r>
            <a:r>
              <a:rPr lang="zh-CN" altLang="en-US" sz="2800" dirty="0">
                <a:solidFill>
                  <a:schemeClr val="accent2"/>
                </a:solidFill>
                <a:latin typeface="楷体_GB2312" pitchFamily="49" charset="-122"/>
                <a:ea typeface="楷体_GB2312" pitchFamily="49" charset="-122"/>
              </a:rPr>
              <a:t>华东野战军战斗力最强，陈毅：粟裕厉害就厉害在知人善用，会用俘虏兵！</a:t>
            </a:r>
          </a:p>
          <a:p>
            <a:pPr algn="just" eaLnBrk="1" hangingPunct="1"/>
            <a:r>
              <a:rPr lang="zh-CN" altLang="en-US" sz="2800" dirty="0">
                <a:solidFill>
                  <a:schemeClr val="accent2"/>
                </a:solidFill>
                <a:latin typeface="楷体_GB2312" pitchFamily="49" charset="-122"/>
                <a:ea typeface="楷体_GB2312" pitchFamily="49" charset="-122"/>
              </a:rPr>
              <a:t>人民军队政治工作秘密武器：班长给战士洗脚</a:t>
            </a:r>
          </a:p>
          <a:p>
            <a:pPr algn="just" eaLnBrk="1" hangingPunct="1"/>
            <a:r>
              <a:rPr lang="zh-CN" altLang="en-US" sz="2800" dirty="0">
                <a:solidFill>
                  <a:schemeClr val="accent2"/>
                </a:solidFill>
                <a:latin typeface="楷体_GB2312" pitchFamily="49" charset="-122"/>
                <a:ea typeface="楷体_GB2312" pitchFamily="49" charset="-122"/>
              </a:rPr>
              <a:t>  </a:t>
            </a:r>
            <a:r>
              <a:rPr lang="zh-CN" altLang="en-US" sz="2800" dirty="0">
                <a:latin typeface="楷体_GB2312" pitchFamily="49" charset="-122"/>
                <a:ea typeface="楷体_GB2312" pitchFamily="49" charset="-122"/>
              </a:rPr>
              <a:t>五、人民军队内部三大民主</a:t>
            </a:r>
          </a:p>
          <a:p>
            <a:pPr algn="just" eaLnBrk="1" hangingPunct="1"/>
            <a:r>
              <a:rPr lang="zh-CN" altLang="en-US" sz="2800" dirty="0">
                <a:latin typeface="楷体_GB2312" pitchFamily="49" charset="-122"/>
                <a:ea typeface="楷体_GB2312" pitchFamily="49" charset="-122"/>
              </a:rPr>
              <a:t>    即政治民主、经济民主和</a:t>
            </a:r>
            <a:r>
              <a:rPr lang="zh-CN" altLang="en-US" sz="2800" dirty="0">
                <a:solidFill>
                  <a:srgbClr val="000000"/>
                </a:solidFill>
                <a:latin typeface="楷体_GB2312" pitchFamily="49" charset="-122"/>
                <a:ea typeface="楷体_GB2312" pitchFamily="49" charset="-122"/>
              </a:rPr>
              <a:t>军事民主三大民主制度。</a:t>
            </a:r>
          </a:p>
          <a:p>
            <a:pPr algn="just" eaLnBrk="1" hangingPunct="1"/>
            <a:endParaRPr lang="zh-CN" altLang="en-US" sz="2000" dirty="0">
              <a:solidFill>
                <a:srgbClr val="0000FF"/>
              </a:solidFill>
              <a:latin typeface="楷体_GB2312" pitchFamily="49" charset="-122"/>
              <a:ea typeface="楷体_GB2312" pitchFamily="49" charset="-122"/>
            </a:endParaRPr>
          </a:p>
          <a:p>
            <a:pPr eaLnBrk="1" hangingPunct="1"/>
            <a:endParaRPr lang="en-US" altLang="zh-CN" sz="2000" dirty="0"/>
          </a:p>
        </p:txBody>
      </p:sp>
      <p:sp>
        <p:nvSpPr>
          <p:cNvPr id="27651" name="AutoShape 4">
            <a:hlinkClick r:id="" action="ppaction://hlinkshowjump?jump=nextslide"/>
            <a:extLst>
              <a:ext uri="{FF2B5EF4-FFF2-40B4-BE49-F238E27FC236}">
                <a16:creationId xmlns:a16="http://schemas.microsoft.com/office/drawing/2014/main" id="{995371A8-B9CF-B2DC-ABDB-34784FEF38CF}"/>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7652" name="AutoShape 5">
            <a:hlinkClick r:id="" action="ppaction://hlinkshowjump?jump=previousslide"/>
            <a:extLst>
              <a:ext uri="{FF2B5EF4-FFF2-40B4-BE49-F238E27FC236}">
                <a16:creationId xmlns:a16="http://schemas.microsoft.com/office/drawing/2014/main" id="{20459EAF-639C-B435-FEC8-A477BF0C0DF3}"/>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27653" name="AutoShape 6">
            <a:hlinkClick r:id="" action="ppaction://hlinkshowjump?jump=firstslide"/>
            <a:extLst>
              <a:ext uri="{FF2B5EF4-FFF2-40B4-BE49-F238E27FC236}">
                <a16:creationId xmlns:a16="http://schemas.microsoft.com/office/drawing/2014/main" id="{BB0B0006-A831-8A90-FA63-175D5240C37F}"/>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9226" name="Rectangle 10">
            <a:extLst>
              <a:ext uri="{FF2B5EF4-FFF2-40B4-BE49-F238E27FC236}">
                <a16:creationId xmlns:a16="http://schemas.microsoft.com/office/drawing/2014/main" id="{8DBDDA56-FC65-0915-5ABE-1A4CBD764985}"/>
              </a:ext>
            </a:extLst>
          </p:cNvPr>
          <p:cNvSpPr>
            <a:spLocks noGrp="1" noChangeArrowheads="1"/>
          </p:cNvSpPr>
          <p:nvPr>
            <p:ph type="ctrTitle"/>
          </p:nvPr>
        </p:nvSpPr>
        <p:spPr>
          <a:xfrm>
            <a:off x="2195835" y="805553"/>
            <a:ext cx="5216321" cy="1143000"/>
          </a:xfrm>
        </p:spPr>
        <p:txBody>
          <a:bodyPr/>
          <a:lstStyle/>
          <a:p>
            <a:pPr eaLnBrk="1" hangingPunct="1"/>
            <a:r>
              <a:rPr lang="zh-CN" altLang="en-US" sz="3200" dirty="0">
                <a:ea typeface="黑体" panose="02010609060101010101" pitchFamily="49" charset="-122"/>
              </a:rPr>
              <a:t>毛泽东人民军队建设思想</a:t>
            </a:r>
            <a:r>
              <a:rPr lang="zh-CN" altLang="en-US" sz="3200" dirty="0"/>
              <a:t> </a:t>
            </a:r>
          </a:p>
        </p:txBody>
      </p:sp>
      <p:sp>
        <p:nvSpPr>
          <p:cNvPr id="27655" name="Rectangle 15">
            <a:extLst>
              <a:ext uri="{FF2B5EF4-FFF2-40B4-BE49-F238E27FC236}">
                <a16:creationId xmlns:a16="http://schemas.microsoft.com/office/drawing/2014/main" id="{353513D7-9CE2-EEEC-2B10-EB0E61D9F7A3}"/>
              </a:ext>
            </a:extLst>
          </p:cNvPr>
          <p:cNvSpPr>
            <a:spLocks noChangeArrowheads="1"/>
          </p:cNvSpPr>
          <p:nvPr/>
        </p:nvSpPr>
        <p:spPr bwMode="auto">
          <a:xfrm>
            <a:off x="5181600" y="3810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2000">
                <a:solidFill>
                  <a:srgbClr val="FF3300"/>
                </a:solidFill>
                <a:ea typeface="隶书" panose="02010509060101010101" pitchFamily="49" charset="-122"/>
              </a:rPr>
              <a:t>【</a:t>
            </a:r>
            <a:r>
              <a:rPr lang="zh-CN" altLang="en-US" sz="2000">
                <a:solidFill>
                  <a:srgbClr val="FF3300"/>
                </a:solidFill>
                <a:ea typeface="隶书" panose="02010509060101010101" pitchFamily="49" charset="-122"/>
              </a:rPr>
              <a:t>毛泽东人民军队建设思想</a:t>
            </a:r>
            <a:r>
              <a:rPr lang="en-US" altLang="zh-CN" sz="20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9226"/>
                                        </p:tgtEl>
                                        <p:attrNameLst>
                                          <p:attrName>style.visibility</p:attrName>
                                        </p:attrNameLst>
                                      </p:cBhvr>
                                      <p:to>
                                        <p:strVal val="visible"/>
                                      </p:to>
                                    </p:set>
                                    <p:anim calcmode="lin" valueType="num">
                                      <p:cBhvr>
                                        <p:cTn id="7" dur="500" fill="hold"/>
                                        <p:tgtEl>
                                          <p:spTgt spid="9226"/>
                                        </p:tgtEl>
                                        <p:attrNameLst>
                                          <p:attrName>ppt_x</p:attrName>
                                        </p:attrNameLst>
                                      </p:cBhvr>
                                      <p:tavLst>
                                        <p:tav tm="0">
                                          <p:val>
                                            <p:strVal val="0-#ppt_w/2"/>
                                          </p:val>
                                        </p:tav>
                                        <p:tav tm="100000">
                                          <p:val>
                                            <p:strVal val="#ppt_x"/>
                                          </p:val>
                                        </p:tav>
                                      </p:tavLst>
                                    </p:anim>
                                    <p:anim calcmode="lin" valueType="num">
                                      <p:cBhvr>
                                        <p:cTn id="8" dur="500" fill="hold"/>
                                        <p:tgtEl>
                                          <p:spTgt spid="922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5" presetClass="entr" presetSubtype="10" fill="hold" nodeType="after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checkerboard(across)">
                                      <p:cBhvr>
                                        <p:cTn id="12"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P spid="92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a:extLst>
              <a:ext uri="{FF2B5EF4-FFF2-40B4-BE49-F238E27FC236}">
                <a16:creationId xmlns:a16="http://schemas.microsoft.com/office/drawing/2014/main" id="{23C9BD4E-72CF-6E70-2ED4-D44C458272DD}"/>
              </a:ext>
            </a:extLst>
          </p:cNvPr>
          <p:cNvSpPr>
            <a:spLocks noGrp="1" noChangeArrowheads="1"/>
          </p:cNvSpPr>
          <p:nvPr>
            <p:ph type="title"/>
          </p:nvPr>
        </p:nvSpPr>
        <p:spPr>
          <a:xfrm>
            <a:off x="685800" y="269875"/>
            <a:ext cx="7772400" cy="1143000"/>
          </a:xfrm>
        </p:spPr>
        <p:txBody>
          <a:bodyPr/>
          <a:lstStyle/>
          <a:p>
            <a:endParaRPr lang="zh-CN" altLang="en-US"/>
          </a:p>
        </p:txBody>
      </p:sp>
      <p:sp>
        <p:nvSpPr>
          <p:cNvPr id="29698" name="内容占位符 2">
            <a:extLst>
              <a:ext uri="{FF2B5EF4-FFF2-40B4-BE49-F238E27FC236}">
                <a16:creationId xmlns:a16="http://schemas.microsoft.com/office/drawing/2014/main" id="{1189056A-69D2-28D6-06A0-1B13066E5BCB}"/>
              </a:ext>
            </a:extLst>
          </p:cNvPr>
          <p:cNvSpPr>
            <a:spLocks noGrp="1" noChangeArrowheads="1"/>
          </p:cNvSpPr>
          <p:nvPr>
            <p:ph idx="1"/>
          </p:nvPr>
        </p:nvSpPr>
        <p:spPr>
          <a:xfrm>
            <a:off x="-12700" y="149563"/>
            <a:ext cx="9169400" cy="4114800"/>
          </a:xfrm>
        </p:spPr>
        <p:txBody>
          <a:bodyPr/>
          <a:lstStyle/>
          <a:p>
            <a:r>
              <a:rPr lang="zh-CN" altLang="en-US" b="1" u="sng" dirty="0">
                <a:solidFill>
                  <a:schemeClr val="accent2"/>
                </a:solidFill>
              </a:rPr>
              <a:t>王克勤</a:t>
            </a:r>
            <a:r>
              <a:rPr lang="en-US" altLang="zh-CN" b="1" u="sng" dirty="0">
                <a:solidFill>
                  <a:schemeClr val="accent2"/>
                </a:solidFill>
              </a:rPr>
              <a:t>“</a:t>
            </a:r>
            <a:r>
              <a:rPr lang="zh-CN" altLang="en-US" b="1" u="sng" dirty="0">
                <a:solidFill>
                  <a:schemeClr val="accent2"/>
                </a:solidFill>
              </a:rPr>
              <a:t>三大互助</a:t>
            </a:r>
            <a:r>
              <a:rPr lang="en-US" altLang="zh-CN" b="1" u="sng" dirty="0">
                <a:solidFill>
                  <a:schemeClr val="accent2"/>
                </a:solidFill>
              </a:rPr>
              <a:t>”:</a:t>
            </a:r>
            <a:r>
              <a:rPr lang="en-US" altLang="zh-CN" u="sng" dirty="0"/>
              <a:t>“</a:t>
            </a:r>
            <a:r>
              <a:rPr lang="zh-CN" altLang="en-US" u="sng" dirty="0"/>
              <a:t>在家靠父母，革命靠互助</a:t>
            </a:r>
            <a:r>
              <a:rPr lang="en-US" altLang="zh-CN" u="sng" dirty="0"/>
              <a:t>”</a:t>
            </a:r>
          </a:p>
          <a:p>
            <a:r>
              <a:rPr lang="zh-CN" altLang="en-US" dirty="0"/>
              <a:t>解放战争时期，人民解放军第6纵队18旅机枪班班长王克勤在班里成立思想互助组、技术互助组、生活互助组，将老骨干、新战士、新解放战士拧成一股绳，迅速形成战斗力，这就是著名的“王克勤运动”《讲武堂》 20200329 战旗猎猎向沙场——东风浩荡（上）</a:t>
            </a:r>
            <a:r>
              <a:rPr lang="en-US" altLang="zh-CN" dirty="0"/>
              <a:t>44</a:t>
            </a:r>
            <a:r>
              <a:rPr lang="zh-CN" altLang="en-US" dirty="0"/>
              <a:t>：</a:t>
            </a:r>
            <a:r>
              <a:rPr lang="en-US" altLang="zh-CN" dirty="0"/>
              <a:t>53—45</a:t>
            </a:r>
            <a:r>
              <a:rPr lang="zh-CN" altLang="en-US" dirty="0"/>
              <a:t>：</a:t>
            </a:r>
            <a:r>
              <a:rPr lang="en-US" altLang="zh-CN" dirty="0"/>
              <a:t>51</a:t>
            </a:r>
          </a:p>
        </p:txBody>
      </p:sp>
      <p:pic>
        <p:nvPicPr>
          <p:cNvPr id="6" name="图片 1" descr="QQ截图20200712230710">
            <a:extLst>
              <a:ext uri="{FF2B5EF4-FFF2-40B4-BE49-F238E27FC236}">
                <a16:creationId xmlns:a16="http://schemas.microsoft.com/office/drawing/2014/main" id="{F4A77B08-0CB0-2CBE-7861-381AEBE41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15" y="3683252"/>
            <a:ext cx="820857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descr="QQ截图20200712231403">
            <a:extLst>
              <a:ext uri="{FF2B5EF4-FFF2-40B4-BE49-F238E27FC236}">
                <a16:creationId xmlns:a16="http://schemas.microsoft.com/office/drawing/2014/main" id="{3EB1552B-6FD6-9F10-AB9F-F7DAF0E7E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00" y="6125165"/>
            <a:ext cx="520918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3" descr="QQ截图20200712231403">
            <a:extLst>
              <a:ext uri="{FF2B5EF4-FFF2-40B4-BE49-F238E27FC236}">
                <a16:creationId xmlns:a16="http://schemas.microsoft.com/office/drawing/2014/main" id="{96D3316D-550F-863A-06C4-055480884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6125165"/>
            <a:ext cx="3380685" cy="477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QQ截图20200712230826">
            <a:extLst>
              <a:ext uri="{FF2B5EF4-FFF2-40B4-BE49-F238E27FC236}">
                <a16:creationId xmlns:a16="http://schemas.microsoft.com/office/drawing/2014/main" id="{313F2507-2D44-6C0C-65E5-8B6C1DA04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400" y="6118619"/>
            <a:ext cx="2690425" cy="48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377F617-F0A1-E6F8-EC6C-40A171ACABD3}"/>
              </a:ext>
            </a:extLst>
          </p:cNvPr>
          <p:cNvSpPr>
            <a:spLocks noGrp="1" noChangeArrowheads="1"/>
          </p:cNvSpPr>
          <p:nvPr>
            <p:ph type="ctrTitle"/>
          </p:nvPr>
        </p:nvSpPr>
        <p:spPr>
          <a:xfrm>
            <a:off x="2819400" y="609600"/>
            <a:ext cx="3912750" cy="1143000"/>
          </a:xfrm>
        </p:spPr>
        <p:txBody>
          <a:bodyPr/>
          <a:lstStyle/>
          <a:p>
            <a:pPr eaLnBrk="1" hangingPunct="1"/>
            <a:r>
              <a:rPr lang="zh-CN" altLang="en-US" sz="3200" dirty="0">
                <a:ea typeface="黑体" panose="02010609060101010101" pitchFamily="49" charset="-122"/>
              </a:rPr>
              <a:t>人民战争战略战术</a:t>
            </a:r>
            <a:r>
              <a:rPr lang="zh-CN" altLang="en-US" sz="3200" dirty="0"/>
              <a:t> </a:t>
            </a:r>
          </a:p>
        </p:txBody>
      </p:sp>
      <p:sp>
        <p:nvSpPr>
          <p:cNvPr id="10243" name="Rectangle 3">
            <a:extLst>
              <a:ext uri="{FF2B5EF4-FFF2-40B4-BE49-F238E27FC236}">
                <a16:creationId xmlns:a16="http://schemas.microsoft.com/office/drawing/2014/main" id="{DBFDABD8-244E-0C82-AB95-DE9EF594B70B}"/>
              </a:ext>
            </a:extLst>
          </p:cNvPr>
          <p:cNvSpPr>
            <a:spLocks noGrp="1" noChangeArrowheads="1"/>
          </p:cNvSpPr>
          <p:nvPr>
            <p:ph type="subTitle" idx="1"/>
          </p:nvPr>
        </p:nvSpPr>
        <p:spPr>
          <a:xfrm>
            <a:off x="1619795" y="2247900"/>
            <a:ext cx="5977850" cy="1752600"/>
          </a:xfrm>
        </p:spPr>
        <p:txBody>
          <a:bodyPr/>
          <a:lstStyle/>
          <a:p>
            <a:pPr algn="just" eaLnBrk="1" hangingPunct="1"/>
            <a:r>
              <a:rPr lang="zh-CN" altLang="en-US" sz="2800" dirty="0">
                <a:ea typeface="楷体_GB2312" pitchFamily="49" charset="-122"/>
                <a:hlinkClick r:id="rId3" action="ppaction://hlinksldjump"/>
              </a:rPr>
              <a:t>一、实行积极防御，反对消极防御</a:t>
            </a:r>
            <a:endParaRPr lang="zh-CN" altLang="en-US" sz="2800" dirty="0">
              <a:ea typeface="楷体_GB2312" pitchFamily="49" charset="-122"/>
            </a:endParaRPr>
          </a:p>
          <a:p>
            <a:pPr algn="just" eaLnBrk="1" hangingPunct="1"/>
            <a:r>
              <a:rPr lang="zh-CN" altLang="en-US" sz="2800" dirty="0">
                <a:ea typeface="楷体_GB2312" pitchFamily="49" charset="-122"/>
                <a:hlinkClick r:id="rId4" action="ppaction://hlinksldjump"/>
              </a:rPr>
              <a:t>二、集中优势兵力各个歼灭敌人</a:t>
            </a:r>
            <a:endParaRPr lang="zh-CN" altLang="en-US" sz="2800" dirty="0">
              <a:ea typeface="楷体_GB2312" pitchFamily="49" charset="-122"/>
            </a:endParaRPr>
          </a:p>
          <a:p>
            <a:pPr algn="just" eaLnBrk="1" hangingPunct="1"/>
            <a:r>
              <a:rPr lang="zh-CN" altLang="en-US" sz="2800" dirty="0">
                <a:ea typeface="楷体_GB2312" pitchFamily="49" charset="-122"/>
                <a:hlinkClick r:id="rId5" action="ppaction://hlinksldjump"/>
              </a:rPr>
              <a:t>三、慎重初战</a:t>
            </a:r>
            <a:r>
              <a:rPr lang="zh-CN" altLang="en-US" sz="2800" dirty="0">
                <a:ea typeface="楷体_GB2312" pitchFamily="49" charset="-122"/>
              </a:rPr>
              <a:t>（第一仗能影响全局）</a:t>
            </a:r>
          </a:p>
          <a:p>
            <a:pPr algn="just" eaLnBrk="1" hangingPunct="1"/>
            <a:r>
              <a:rPr lang="zh-CN" altLang="en-US" sz="2800" dirty="0">
                <a:ea typeface="楷体_GB2312" pitchFamily="49" charset="-122"/>
                <a:hlinkClick r:id="rId6" action="ppaction://hlinksldjump"/>
              </a:rPr>
              <a:t>四、运动战、阵地战、游击战</a:t>
            </a:r>
            <a:r>
              <a:rPr lang="zh-CN" altLang="en-US" sz="2800" dirty="0">
                <a:ea typeface="楷体_GB2312" pitchFamily="49" charset="-122"/>
              </a:rPr>
              <a:t>三种作战形式灵活转换</a:t>
            </a:r>
          </a:p>
          <a:p>
            <a:pPr algn="just" eaLnBrk="1" hangingPunct="1"/>
            <a:r>
              <a:rPr lang="zh-CN" altLang="en-US" sz="2800" dirty="0">
                <a:ea typeface="楷体_GB2312" pitchFamily="49" charset="-122"/>
                <a:hlinkClick r:id="rId7" action="ppaction://hlinksldjump"/>
              </a:rPr>
              <a:t>五、灵活性</a:t>
            </a:r>
            <a:r>
              <a:rPr lang="zh-CN" altLang="en-US" sz="2800" dirty="0">
                <a:ea typeface="楷体_GB2312" pitchFamily="49" charset="-122"/>
              </a:rPr>
              <a:t>（灵活使用兵力）</a:t>
            </a:r>
            <a:endParaRPr lang="en-US" altLang="zh-CN" sz="2800" dirty="0">
              <a:ea typeface="楷体_GB2312" pitchFamily="49" charset="-122"/>
            </a:endParaRPr>
          </a:p>
          <a:p>
            <a:pPr algn="just" eaLnBrk="1" hangingPunct="1"/>
            <a:r>
              <a:rPr lang="en-US" altLang="zh-CN" sz="2800" dirty="0">
                <a:ea typeface="楷体_GB2312" pitchFamily="49" charset="-122"/>
              </a:rPr>
              <a:t>          </a:t>
            </a:r>
            <a:r>
              <a:rPr lang="zh-CN" altLang="en-US" sz="2800" dirty="0">
                <a:ea typeface="楷体_GB2312" pitchFamily="49" charset="-122"/>
              </a:rPr>
              <a:t>朱德</a:t>
            </a:r>
            <a:r>
              <a:rPr lang="en-US" altLang="zh-CN" sz="2800" dirty="0">
                <a:ea typeface="楷体_GB2312" pitchFamily="49" charset="-122"/>
              </a:rPr>
              <a:t>《</a:t>
            </a:r>
            <a:r>
              <a:rPr lang="zh-CN" altLang="en-US" sz="2800" dirty="0">
                <a:ea typeface="楷体_GB2312" pitchFamily="49" charset="-122"/>
              </a:rPr>
              <a:t>论解放区战场</a:t>
            </a:r>
            <a:r>
              <a:rPr lang="en-US" altLang="zh-CN" sz="2800" dirty="0">
                <a:ea typeface="楷体_GB2312" pitchFamily="49" charset="-122"/>
              </a:rPr>
              <a:t>》</a:t>
            </a:r>
            <a:endParaRPr lang="zh-CN" altLang="en-US" sz="2800" dirty="0">
              <a:ea typeface="楷体_GB2312" pitchFamily="49" charset="-122"/>
            </a:endParaRPr>
          </a:p>
        </p:txBody>
      </p:sp>
      <p:sp>
        <p:nvSpPr>
          <p:cNvPr id="30724" name="AutoShape 4">
            <a:hlinkClick r:id="" action="ppaction://hlinkshowjump?jump=nextslide"/>
            <a:extLst>
              <a:ext uri="{FF2B5EF4-FFF2-40B4-BE49-F238E27FC236}">
                <a16:creationId xmlns:a16="http://schemas.microsoft.com/office/drawing/2014/main" id="{6A2E99B0-5247-66D9-B5A5-FD80D9477F41}"/>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0725" name="AutoShape 5">
            <a:hlinkClick r:id="" action="ppaction://hlinkshowjump?jump=previousslide"/>
            <a:extLst>
              <a:ext uri="{FF2B5EF4-FFF2-40B4-BE49-F238E27FC236}">
                <a16:creationId xmlns:a16="http://schemas.microsoft.com/office/drawing/2014/main" id="{BF687670-E66C-02C2-1AE0-91CEF4E7354F}"/>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0726" name="AutoShape 6">
            <a:hlinkClick r:id="" action="ppaction://hlinkshowjump?jump=firstslide"/>
            <a:extLst>
              <a:ext uri="{FF2B5EF4-FFF2-40B4-BE49-F238E27FC236}">
                <a16:creationId xmlns:a16="http://schemas.microsoft.com/office/drawing/2014/main" id="{401A08C8-B206-E966-C5B7-63C9FE600093}"/>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0247" name="AutoShape 7">
            <a:hlinkClick r:id="rId8" action="ppaction://hlinkfile"/>
            <a:extLst>
              <a:ext uri="{FF2B5EF4-FFF2-40B4-BE49-F238E27FC236}">
                <a16:creationId xmlns:a16="http://schemas.microsoft.com/office/drawing/2014/main" id="{C5CF4A89-CEFB-E427-69E4-F5A0F3EC8416}"/>
              </a:ext>
            </a:extLst>
          </p:cNvPr>
          <p:cNvSpPr>
            <a:spLocks noChangeArrowheads="1"/>
          </p:cNvSpPr>
          <p:nvPr/>
        </p:nvSpPr>
        <p:spPr bwMode="auto">
          <a:xfrm>
            <a:off x="3695700" y="1752600"/>
            <a:ext cx="228600" cy="228600"/>
          </a:xfrm>
          <a:prstGeom prst="actionButtonMovie">
            <a:avLst/>
          </a:prstGeom>
          <a:solidFill>
            <a:srgbClr val="FF6600"/>
          </a:solidFill>
          <a:ln w="9525">
            <a:solidFill>
              <a:srgbClr val="993300"/>
            </a:solidFill>
            <a:miter lim="800000"/>
            <a:headEnd/>
            <a:tailEnd/>
          </a:ln>
        </p:spPr>
        <p:txBody>
          <a:bodyPr wrap="none" anchor="ctr"/>
          <a:lstStyle/>
          <a:p>
            <a:pPr algn="ctr">
              <a:buFont typeface="Arial" panose="020B0604020202020204" pitchFamily="34" charset="0"/>
              <a:buNone/>
            </a:pPr>
            <a:endParaRPr lang="zh-CN" altLang="zh-CN"/>
          </a:p>
        </p:txBody>
      </p:sp>
      <p:sp>
        <p:nvSpPr>
          <p:cNvPr id="10248" name="Text Box 8">
            <a:extLst>
              <a:ext uri="{FF2B5EF4-FFF2-40B4-BE49-F238E27FC236}">
                <a16:creationId xmlns:a16="http://schemas.microsoft.com/office/drawing/2014/main" id="{D1425B47-421C-A951-6714-B24DE5932BF4}"/>
              </a:ext>
            </a:extLst>
          </p:cNvPr>
          <p:cNvSpPr txBox="1">
            <a:spLocks noChangeArrowheads="1"/>
          </p:cNvSpPr>
          <p:nvPr/>
        </p:nvSpPr>
        <p:spPr bwMode="auto">
          <a:xfrm>
            <a:off x="3886200" y="1752600"/>
            <a:ext cx="1143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Seven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500" fill="hold"/>
                                        <p:tgtEl>
                                          <p:spTgt spid="10242"/>
                                        </p:tgtEl>
                                        <p:attrNameLst>
                                          <p:attrName>ppt_x</p:attrName>
                                        </p:attrNameLst>
                                      </p:cBhvr>
                                      <p:tavLst>
                                        <p:tav tm="0">
                                          <p:val>
                                            <p:strVal val="0-#ppt_w/2"/>
                                          </p:val>
                                        </p:tav>
                                        <p:tav tm="100000">
                                          <p:val>
                                            <p:strVal val="#ppt_x"/>
                                          </p:val>
                                        </p:tav>
                                      </p:tavLst>
                                    </p:anim>
                                    <p:anim calcmode="lin" valueType="num">
                                      <p:cBhvr>
                                        <p:cTn id="8" dur="500" fill="hold"/>
                                        <p:tgtEl>
                                          <p:spTgt spid="1024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10247"/>
                                        </p:tgtEl>
                                        <p:attrNameLst>
                                          <p:attrName>style.visibility</p:attrName>
                                        </p:attrNameLst>
                                      </p:cBhvr>
                                      <p:to>
                                        <p:strVal val="visible"/>
                                      </p:to>
                                    </p:set>
                                    <p:anim calcmode="lin" valueType="num">
                                      <p:cBhvr>
                                        <p:cTn id="12" dur="500" fill="hold"/>
                                        <p:tgtEl>
                                          <p:spTgt spid="10247"/>
                                        </p:tgtEl>
                                        <p:attrNameLst>
                                          <p:attrName>ppt_x</p:attrName>
                                        </p:attrNameLst>
                                      </p:cBhvr>
                                      <p:tavLst>
                                        <p:tav tm="0">
                                          <p:val>
                                            <p:strVal val="0-#ppt_w/2"/>
                                          </p:val>
                                        </p:tav>
                                        <p:tav tm="100000">
                                          <p:val>
                                            <p:strVal val="#ppt_x"/>
                                          </p:val>
                                        </p:tav>
                                      </p:tavLst>
                                    </p:anim>
                                    <p:anim calcmode="lin" valueType="num">
                                      <p:cBhvr>
                                        <p:cTn id="13" dur="500" fill="hold"/>
                                        <p:tgtEl>
                                          <p:spTgt spid="1024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10248"/>
                                        </p:tgtEl>
                                        <p:attrNameLst>
                                          <p:attrName>style.visibility</p:attrName>
                                        </p:attrNameLst>
                                      </p:cBhvr>
                                      <p:to>
                                        <p:strVal val="visible"/>
                                      </p:to>
                                    </p:set>
                                    <p:anim calcmode="lin" valueType="num">
                                      <p:cBhvr>
                                        <p:cTn id="17" dur="500" fill="hold"/>
                                        <p:tgtEl>
                                          <p:spTgt spid="10248"/>
                                        </p:tgtEl>
                                        <p:attrNameLst>
                                          <p:attrName>ppt_x</p:attrName>
                                        </p:attrNameLst>
                                      </p:cBhvr>
                                      <p:tavLst>
                                        <p:tav tm="0">
                                          <p:val>
                                            <p:strVal val="0-#ppt_w/2"/>
                                          </p:val>
                                        </p:tav>
                                        <p:tav tm="100000">
                                          <p:val>
                                            <p:strVal val="#ppt_x"/>
                                          </p:val>
                                        </p:tav>
                                      </p:tavLst>
                                    </p:anim>
                                    <p:anim calcmode="lin" valueType="num">
                                      <p:cBhvr>
                                        <p:cTn id="18" dur="500" fill="hold"/>
                                        <p:tgtEl>
                                          <p:spTgt spid="1024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nodeType="afterEffect">
                                  <p:stCondLst>
                                    <p:cond delay="0"/>
                                  </p:stCondLst>
                                  <p:childTnLst>
                                    <p:set>
                                      <p:cBhvr>
                                        <p:cTn id="21" dur="1" fill="hold">
                                          <p:stCondLst>
                                            <p:cond delay="0"/>
                                          </p:stCondLst>
                                        </p:cTn>
                                        <p:tgtEl>
                                          <p:spTgt spid="10243"/>
                                        </p:tgtEl>
                                        <p:attrNameLst>
                                          <p:attrName>style.visibility</p:attrName>
                                        </p:attrNameLst>
                                      </p:cBhvr>
                                      <p:to>
                                        <p:strVal val="visible"/>
                                      </p:to>
                                    </p:set>
                                    <p:anim calcmode="lin" valueType="num">
                                      <p:cBhvr>
                                        <p:cTn id="22" dur="500" fill="hold"/>
                                        <p:tgtEl>
                                          <p:spTgt spid="10243"/>
                                        </p:tgtEl>
                                        <p:attrNameLst>
                                          <p:attrName>ppt_x</p:attrName>
                                        </p:attrNameLst>
                                      </p:cBhvr>
                                      <p:tavLst>
                                        <p:tav tm="0">
                                          <p:val>
                                            <p:strVal val="1+#ppt_w/2"/>
                                          </p:val>
                                        </p:tav>
                                        <p:tav tm="100000">
                                          <p:val>
                                            <p:strVal val="#ppt_x"/>
                                          </p:val>
                                        </p:tav>
                                      </p:tavLst>
                                    </p:anim>
                                    <p:anim calcmode="lin" valueType="num">
                                      <p:cBhvr>
                                        <p:cTn id="23"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p:bldP spid="10247" grpId="0" animBg="1"/>
      <p:bldP spid="1024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D8A5D2B-A661-D040-3528-940616F01E0A}"/>
              </a:ext>
            </a:extLst>
          </p:cNvPr>
          <p:cNvSpPr>
            <a:spLocks noGrp="1" noChangeArrowheads="1"/>
          </p:cNvSpPr>
          <p:nvPr>
            <p:ph type="ctrTitle"/>
          </p:nvPr>
        </p:nvSpPr>
        <p:spPr>
          <a:xfrm>
            <a:off x="1547790" y="990600"/>
            <a:ext cx="7344509" cy="609600"/>
          </a:xfrm>
        </p:spPr>
        <p:txBody>
          <a:bodyPr/>
          <a:lstStyle/>
          <a:p>
            <a:pPr eaLnBrk="1" hangingPunct="1"/>
            <a:r>
              <a:rPr lang="zh-CN" altLang="en-US" sz="3600" dirty="0">
                <a:ea typeface="黑体" panose="02010609060101010101" pitchFamily="49" charset="-122"/>
              </a:rPr>
              <a:t>一、实行积极防御，反对消极防御</a:t>
            </a:r>
            <a:br>
              <a:rPr lang="zh-CN" altLang="en-US" sz="2400" dirty="0">
                <a:ea typeface="黑体" panose="02010609060101010101" pitchFamily="49" charset="-122"/>
              </a:rPr>
            </a:br>
            <a:endParaRPr lang="zh-CN" altLang="en-US" sz="2400" dirty="0">
              <a:ea typeface="黑体" panose="02010609060101010101" pitchFamily="49" charset="-122"/>
            </a:endParaRPr>
          </a:p>
        </p:txBody>
      </p:sp>
      <p:sp>
        <p:nvSpPr>
          <p:cNvPr id="32771" name="Rectangle 4">
            <a:extLst>
              <a:ext uri="{FF2B5EF4-FFF2-40B4-BE49-F238E27FC236}">
                <a16:creationId xmlns:a16="http://schemas.microsoft.com/office/drawing/2014/main" id="{26CD70D6-C412-9DC7-57D9-DE03B2F171DE}"/>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
        <p:nvSpPr>
          <p:cNvPr id="32772" name="AutoShape 16">
            <a:hlinkClick r:id="" action="ppaction://hlinkshowjump?jump=nextslide"/>
            <a:extLst>
              <a:ext uri="{FF2B5EF4-FFF2-40B4-BE49-F238E27FC236}">
                <a16:creationId xmlns:a16="http://schemas.microsoft.com/office/drawing/2014/main" id="{9B17BDAE-9E5A-865F-24A0-6C4846D178B7}"/>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2773" name="AutoShape 17">
            <a:hlinkClick r:id="" action="ppaction://hlinkshowjump?jump=previousslide"/>
            <a:extLst>
              <a:ext uri="{FF2B5EF4-FFF2-40B4-BE49-F238E27FC236}">
                <a16:creationId xmlns:a16="http://schemas.microsoft.com/office/drawing/2014/main" id="{F26F2335-A78C-3C10-6F0F-F580B1539D86}"/>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2774" name="AutoShape 18">
            <a:hlinkClick r:id="" action="ppaction://hlinkshowjump?jump=firstslide"/>
            <a:extLst>
              <a:ext uri="{FF2B5EF4-FFF2-40B4-BE49-F238E27FC236}">
                <a16:creationId xmlns:a16="http://schemas.microsoft.com/office/drawing/2014/main" id="{E08E018C-90EE-9933-4686-5FB551441FA6}"/>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2775" name="AutoShape 19">
            <a:hlinkClick r:id="rId3" action="ppaction://hlinksldjump"/>
            <a:extLst>
              <a:ext uri="{FF2B5EF4-FFF2-40B4-BE49-F238E27FC236}">
                <a16:creationId xmlns:a16="http://schemas.microsoft.com/office/drawing/2014/main" id="{E8B92C52-3596-9244-34E5-2D7FDDB77E03}"/>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1284" name="AutoShape 20">
            <a:hlinkClick r:id="rId4" action="ppaction://hlinkfile"/>
            <a:extLst>
              <a:ext uri="{FF2B5EF4-FFF2-40B4-BE49-F238E27FC236}">
                <a16:creationId xmlns:a16="http://schemas.microsoft.com/office/drawing/2014/main" id="{D1F884F3-35C2-EAB0-83DA-F7CFF9341A04}"/>
              </a:ext>
            </a:extLst>
          </p:cNvPr>
          <p:cNvSpPr>
            <a:spLocks noChangeArrowheads="1"/>
          </p:cNvSpPr>
          <p:nvPr/>
        </p:nvSpPr>
        <p:spPr bwMode="auto">
          <a:xfrm>
            <a:off x="2171700" y="5105400"/>
            <a:ext cx="228600" cy="228600"/>
          </a:xfrm>
          <a:prstGeom prst="actionButtonMovie">
            <a:avLst/>
          </a:prstGeom>
          <a:solidFill>
            <a:srgbClr val="FF6600"/>
          </a:solidFill>
          <a:ln w="9525">
            <a:solidFill>
              <a:srgbClr val="993300"/>
            </a:solidFill>
            <a:miter lim="800000"/>
            <a:headEnd/>
            <a:tailEnd/>
          </a:ln>
        </p:spPr>
        <p:txBody>
          <a:bodyPr wrap="none" anchor="ctr"/>
          <a:lstStyle/>
          <a:p>
            <a:pPr algn="ctr">
              <a:buFont typeface="Arial" panose="020B0604020202020204" pitchFamily="34" charset="0"/>
              <a:buNone/>
            </a:pPr>
            <a:endParaRPr lang="zh-CN" altLang="zh-CN"/>
          </a:p>
        </p:txBody>
      </p:sp>
      <p:sp>
        <p:nvSpPr>
          <p:cNvPr id="11285" name="Text Box 21">
            <a:extLst>
              <a:ext uri="{FF2B5EF4-FFF2-40B4-BE49-F238E27FC236}">
                <a16:creationId xmlns:a16="http://schemas.microsoft.com/office/drawing/2014/main" id="{F60D646D-F4C3-2A44-F7FC-9E8DC47C0A14}"/>
              </a:ext>
            </a:extLst>
          </p:cNvPr>
          <p:cNvSpPr txBox="1">
            <a:spLocks noChangeArrowheads="1"/>
          </p:cNvSpPr>
          <p:nvPr/>
        </p:nvSpPr>
        <p:spPr bwMode="auto">
          <a:xfrm>
            <a:off x="2362200" y="5105400"/>
            <a:ext cx="1143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Eight</a:t>
            </a:r>
          </a:p>
        </p:txBody>
      </p:sp>
      <p:graphicFrame>
        <p:nvGraphicFramePr>
          <p:cNvPr id="29696" name="Object 0">
            <a:extLst>
              <a:ext uri="{FF2B5EF4-FFF2-40B4-BE49-F238E27FC236}">
                <a16:creationId xmlns:a16="http://schemas.microsoft.com/office/drawing/2014/main" id="{1DBB93D3-FED6-C175-03BC-4DC927655160}"/>
              </a:ext>
            </a:extLst>
          </p:cNvPr>
          <p:cNvGraphicFramePr>
            <a:graphicFrameLocks/>
          </p:cNvGraphicFramePr>
          <p:nvPr/>
        </p:nvGraphicFramePr>
        <p:xfrm>
          <a:off x="5745163" y="1905000"/>
          <a:ext cx="2438400" cy="3505200"/>
        </p:xfrm>
        <a:graphic>
          <a:graphicData uri="http://schemas.openxmlformats.org/presentationml/2006/ole">
            <mc:AlternateContent xmlns:mc="http://schemas.openxmlformats.org/markup-compatibility/2006">
              <mc:Choice xmlns:v="urn:schemas-microsoft-com:vml" Requires="v">
                <p:oleObj r:id="rId5" imgW="3164137" imgH="4549241" progId="Photoshop.Image.6">
                  <p:embed/>
                </p:oleObj>
              </mc:Choice>
              <mc:Fallback>
                <p:oleObj r:id="rId5" imgW="3164137" imgH="4549241" progId="Photoshop.Image.6">
                  <p:embed/>
                  <p:pic>
                    <p:nvPicPr>
                      <p:cNvPr id="0" name="Object 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5163" y="1905000"/>
                        <a:ext cx="2438400" cy="3505200"/>
                      </a:xfrm>
                      <a:prstGeom prst="rect">
                        <a:avLst/>
                      </a:prstGeom>
                      <a:noFill/>
                      <a:ln w="9525">
                        <a:solidFill>
                          <a:srgbClr val="A5002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00" name="Text Box 36">
            <a:extLst>
              <a:ext uri="{FF2B5EF4-FFF2-40B4-BE49-F238E27FC236}">
                <a16:creationId xmlns:a16="http://schemas.microsoft.com/office/drawing/2014/main" id="{24EAAE2C-25A6-AD14-F528-88662C98FBAD}"/>
              </a:ext>
            </a:extLst>
          </p:cNvPr>
          <p:cNvSpPr txBox="1">
            <a:spLocks noChangeArrowheads="1"/>
          </p:cNvSpPr>
          <p:nvPr/>
        </p:nvSpPr>
        <p:spPr bwMode="auto">
          <a:xfrm>
            <a:off x="611726" y="2177895"/>
            <a:ext cx="4968344"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buFont typeface="Arial" panose="020B0604020202020204" pitchFamily="34" charset="0"/>
              <a:buNone/>
            </a:pPr>
            <a:r>
              <a:rPr lang="zh-CN" altLang="en-US" sz="3200" dirty="0">
                <a:latin typeface="楷体_GB2312" pitchFamily="49" charset="-122"/>
                <a:ea typeface="楷体_GB2312" pitchFamily="49" charset="-122"/>
              </a:rPr>
              <a:t>积极防御：</a:t>
            </a:r>
          </a:p>
          <a:p>
            <a:pPr>
              <a:spcBef>
                <a:spcPct val="50000"/>
              </a:spcBef>
              <a:buFont typeface="Arial" panose="020B0604020202020204" pitchFamily="34" charset="0"/>
              <a:buNone/>
            </a:pPr>
            <a:r>
              <a:rPr lang="en-US" altLang="zh-CN" sz="3200" dirty="0">
                <a:latin typeface="楷体_GB2312" pitchFamily="49" charset="-122"/>
                <a:ea typeface="楷体_GB2312" pitchFamily="49" charset="-122"/>
              </a:rPr>
              <a:t>1</a:t>
            </a:r>
            <a:r>
              <a:rPr lang="zh-CN" altLang="en-US" sz="3200" dirty="0">
                <a:latin typeface="楷体_GB2312" pitchFamily="49" charset="-122"/>
                <a:ea typeface="楷体_GB2312" pitchFamily="49" charset="-122"/>
              </a:rPr>
              <a:t>、攻势防御</a:t>
            </a:r>
          </a:p>
          <a:p>
            <a:pPr>
              <a:spcBef>
                <a:spcPct val="50000"/>
              </a:spcBef>
              <a:buFont typeface="Arial" panose="020B0604020202020204" pitchFamily="34" charset="0"/>
              <a:buNone/>
            </a:pPr>
            <a:r>
              <a:rPr lang="en-US" altLang="zh-CN" sz="3200" dirty="0">
                <a:latin typeface="楷体_GB2312" pitchFamily="49" charset="-122"/>
                <a:ea typeface="楷体_GB2312" pitchFamily="49" charset="-122"/>
              </a:rPr>
              <a:t>2</a:t>
            </a:r>
            <a:r>
              <a:rPr lang="zh-CN" altLang="en-US" sz="3200" dirty="0">
                <a:latin typeface="楷体_GB2312" pitchFamily="49" charset="-122"/>
                <a:ea typeface="楷体_GB2312" pitchFamily="49" charset="-122"/>
              </a:rPr>
              <a:t>、决战防御</a:t>
            </a:r>
          </a:p>
          <a:p>
            <a:pPr>
              <a:spcBef>
                <a:spcPct val="50000"/>
              </a:spcBef>
              <a:buFont typeface="Arial" panose="020B0604020202020204" pitchFamily="34" charset="0"/>
              <a:buNone/>
            </a:pPr>
            <a:r>
              <a:rPr lang="en-US" altLang="zh-CN" sz="3200" dirty="0">
                <a:latin typeface="楷体_GB2312" pitchFamily="49" charset="-122"/>
                <a:ea typeface="楷体_GB2312" pitchFamily="49" charset="-122"/>
              </a:rPr>
              <a:t>3</a:t>
            </a:r>
            <a:r>
              <a:rPr lang="zh-CN" altLang="en-US" sz="3200" dirty="0">
                <a:latin typeface="楷体_GB2312" pitchFamily="49" charset="-122"/>
                <a:ea typeface="楷体_GB2312" pitchFamily="49" charset="-122"/>
              </a:rPr>
              <a:t>、</a:t>
            </a:r>
            <a:r>
              <a:rPr lang="zh-CN" altLang="en-US" sz="3200" dirty="0">
                <a:ea typeface="楷体_GB2312" pitchFamily="49" charset="-122"/>
              </a:rPr>
              <a:t>为了反攻和</a:t>
            </a:r>
            <a:r>
              <a:rPr lang="zh-CN" altLang="en-US" sz="3200" dirty="0">
                <a:latin typeface="楷体_GB2312" pitchFamily="49" charset="-122"/>
                <a:ea typeface="楷体_GB2312" pitchFamily="49" charset="-122"/>
              </a:rPr>
              <a:t>进攻的防御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500" fill="hold"/>
                                        <p:tgtEl>
                                          <p:spTgt spid="11266"/>
                                        </p:tgtEl>
                                        <p:attrNameLst>
                                          <p:attrName>ppt_x</p:attrName>
                                        </p:attrNameLst>
                                      </p:cBhvr>
                                      <p:tavLst>
                                        <p:tav tm="0">
                                          <p:val>
                                            <p:strVal val="0-#ppt_w/2"/>
                                          </p:val>
                                        </p:tav>
                                        <p:tav tm="100000">
                                          <p:val>
                                            <p:strVal val="#ppt_x"/>
                                          </p:val>
                                        </p:tav>
                                      </p:tavLst>
                                    </p:anim>
                                    <p:anim calcmode="lin" valueType="num">
                                      <p:cBhvr>
                                        <p:cTn id="8" dur="500" fill="hold"/>
                                        <p:tgtEl>
                                          <p:spTgt spid="1126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3" presetClass="entr" presetSubtype="10" fill="hold" nodeType="afterEffect">
                                  <p:stCondLst>
                                    <p:cond delay="0"/>
                                  </p:stCondLst>
                                  <p:childTnLst>
                                    <p:set>
                                      <p:cBhvr>
                                        <p:cTn id="11" dur="1" fill="hold">
                                          <p:stCondLst>
                                            <p:cond delay="0"/>
                                          </p:stCondLst>
                                        </p:cTn>
                                        <p:tgtEl>
                                          <p:spTgt spid="11300">
                                            <p:txEl>
                                              <p:pRg st="0" end="0"/>
                                            </p:txEl>
                                          </p:spTgt>
                                        </p:tgtEl>
                                        <p:attrNameLst>
                                          <p:attrName>style.visibility</p:attrName>
                                        </p:attrNameLst>
                                      </p:cBhvr>
                                      <p:to>
                                        <p:strVal val="visible"/>
                                      </p:to>
                                    </p:set>
                                    <p:animEffect transition="in" filter="blinds(horizontal)">
                                      <p:cBhvr>
                                        <p:cTn id="12" dur="500"/>
                                        <p:tgtEl>
                                          <p:spTgt spid="11300">
                                            <p:txEl>
                                              <p:pRg st="0" end="0"/>
                                            </p:txEl>
                                          </p:spTgt>
                                        </p:tgtEl>
                                      </p:cBhvr>
                                    </p:animEffect>
                                  </p:childTnLst>
                                </p:cTn>
                              </p:par>
                            </p:childTnLst>
                          </p:cTn>
                        </p:par>
                        <p:par>
                          <p:cTn id="13" fill="hold" nodeType="afterGroup">
                            <p:stCondLst>
                              <p:cond delay="1000"/>
                            </p:stCondLst>
                            <p:childTnLst>
                              <p:par>
                                <p:cTn id="14" presetID="3" presetClass="entr" presetSubtype="10" fill="hold" nodeType="afterEffect">
                                  <p:stCondLst>
                                    <p:cond delay="0"/>
                                  </p:stCondLst>
                                  <p:childTnLst>
                                    <p:set>
                                      <p:cBhvr>
                                        <p:cTn id="15" dur="1" fill="hold">
                                          <p:stCondLst>
                                            <p:cond delay="0"/>
                                          </p:stCondLst>
                                        </p:cTn>
                                        <p:tgtEl>
                                          <p:spTgt spid="11300">
                                            <p:txEl>
                                              <p:pRg st="1" end="1"/>
                                            </p:txEl>
                                          </p:spTgt>
                                        </p:tgtEl>
                                        <p:attrNameLst>
                                          <p:attrName>style.visibility</p:attrName>
                                        </p:attrNameLst>
                                      </p:cBhvr>
                                      <p:to>
                                        <p:strVal val="visible"/>
                                      </p:to>
                                    </p:set>
                                    <p:animEffect transition="in" filter="blinds(horizontal)">
                                      <p:cBhvr>
                                        <p:cTn id="16" dur="500"/>
                                        <p:tgtEl>
                                          <p:spTgt spid="11300">
                                            <p:txEl>
                                              <p:pRg st="1" end="1"/>
                                            </p:txEl>
                                          </p:spTgt>
                                        </p:tgtEl>
                                      </p:cBhvr>
                                    </p:animEffect>
                                  </p:childTnLst>
                                </p:cTn>
                              </p:par>
                            </p:childTnLst>
                          </p:cTn>
                        </p:par>
                        <p:par>
                          <p:cTn id="17" fill="hold" nodeType="afterGroup">
                            <p:stCondLst>
                              <p:cond delay="1500"/>
                            </p:stCondLst>
                            <p:childTnLst>
                              <p:par>
                                <p:cTn id="18" presetID="3" presetClass="entr" presetSubtype="10" fill="hold" nodeType="afterEffect">
                                  <p:stCondLst>
                                    <p:cond delay="0"/>
                                  </p:stCondLst>
                                  <p:childTnLst>
                                    <p:set>
                                      <p:cBhvr>
                                        <p:cTn id="19" dur="1" fill="hold">
                                          <p:stCondLst>
                                            <p:cond delay="0"/>
                                          </p:stCondLst>
                                        </p:cTn>
                                        <p:tgtEl>
                                          <p:spTgt spid="11300">
                                            <p:txEl>
                                              <p:pRg st="2" end="2"/>
                                            </p:txEl>
                                          </p:spTgt>
                                        </p:tgtEl>
                                        <p:attrNameLst>
                                          <p:attrName>style.visibility</p:attrName>
                                        </p:attrNameLst>
                                      </p:cBhvr>
                                      <p:to>
                                        <p:strVal val="visible"/>
                                      </p:to>
                                    </p:set>
                                    <p:animEffect transition="in" filter="blinds(horizontal)">
                                      <p:cBhvr>
                                        <p:cTn id="20" dur="500"/>
                                        <p:tgtEl>
                                          <p:spTgt spid="11300">
                                            <p:txEl>
                                              <p:pRg st="2" end="2"/>
                                            </p:txEl>
                                          </p:spTgt>
                                        </p:tgtEl>
                                      </p:cBhvr>
                                    </p:animEffect>
                                  </p:childTnLst>
                                </p:cTn>
                              </p:par>
                            </p:childTnLst>
                          </p:cTn>
                        </p:par>
                        <p:par>
                          <p:cTn id="21" fill="hold" nodeType="afterGroup">
                            <p:stCondLst>
                              <p:cond delay="2000"/>
                            </p:stCondLst>
                            <p:childTnLst>
                              <p:par>
                                <p:cTn id="22" presetID="3" presetClass="entr" presetSubtype="10" fill="hold" nodeType="afterEffect">
                                  <p:stCondLst>
                                    <p:cond delay="0"/>
                                  </p:stCondLst>
                                  <p:childTnLst>
                                    <p:set>
                                      <p:cBhvr>
                                        <p:cTn id="23" dur="1" fill="hold">
                                          <p:stCondLst>
                                            <p:cond delay="0"/>
                                          </p:stCondLst>
                                        </p:cTn>
                                        <p:tgtEl>
                                          <p:spTgt spid="11300">
                                            <p:txEl>
                                              <p:pRg st="3" end="3"/>
                                            </p:txEl>
                                          </p:spTgt>
                                        </p:tgtEl>
                                        <p:attrNameLst>
                                          <p:attrName>style.visibility</p:attrName>
                                        </p:attrNameLst>
                                      </p:cBhvr>
                                      <p:to>
                                        <p:strVal val="visible"/>
                                      </p:to>
                                    </p:set>
                                    <p:animEffect transition="in" filter="blinds(horizontal)">
                                      <p:cBhvr>
                                        <p:cTn id="24" dur="500"/>
                                        <p:tgtEl>
                                          <p:spTgt spid="11300">
                                            <p:txEl>
                                              <p:pRg st="3" end="3"/>
                                            </p:txEl>
                                          </p:spTgt>
                                        </p:tgtEl>
                                      </p:cBhvr>
                                    </p:animEffect>
                                  </p:childTnLst>
                                </p:cTn>
                              </p:par>
                            </p:childTnLst>
                          </p:cTn>
                        </p:par>
                        <p:par>
                          <p:cTn id="25" fill="hold" nodeType="afterGroup">
                            <p:stCondLst>
                              <p:cond delay="2500"/>
                            </p:stCondLst>
                            <p:childTnLst>
                              <p:par>
                                <p:cTn id="26" presetID="22" presetClass="entr" presetSubtype="1" fill="hold" nodeType="afterEffect">
                                  <p:stCondLst>
                                    <p:cond delay="0"/>
                                  </p:stCondLst>
                                  <p:childTnLst>
                                    <p:set>
                                      <p:cBhvr>
                                        <p:cTn id="27" dur="1" fill="hold">
                                          <p:stCondLst>
                                            <p:cond delay="0"/>
                                          </p:stCondLst>
                                        </p:cTn>
                                        <p:tgtEl>
                                          <p:spTgt spid="29696"/>
                                        </p:tgtEl>
                                        <p:attrNameLst>
                                          <p:attrName>style.visibility</p:attrName>
                                        </p:attrNameLst>
                                      </p:cBhvr>
                                      <p:to>
                                        <p:strVal val="visible"/>
                                      </p:to>
                                    </p:set>
                                    <p:animEffect transition="in" filter="wipe(up)">
                                      <p:cBhvr>
                                        <p:cTn id="28" dur="500"/>
                                        <p:tgtEl>
                                          <p:spTgt spid="29696"/>
                                        </p:tgtEl>
                                      </p:cBhvr>
                                    </p:animEffect>
                                  </p:childTnLst>
                                </p:cTn>
                              </p:par>
                            </p:childTnLst>
                          </p:cTn>
                        </p:par>
                        <p:par>
                          <p:cTn id="29" fill="hold" nodeType="afterGroup">
                            <p:stCondLst>
                              <p:cond delay="3000"/>
                            </p:stCondLst>
                            <p:childTnLst>
                              <p:par>
                                <p:cTn id="30" presetID="2" presetClass="entr" presetSubtype="8" fill="hold" nodeType="afterEffect">
                                  <p:stCondLst>
                                    <p:cond delay="0"/>
                                  </p:stCondLst>
                                  <p:childTnLst>
                                    <p:set>
                                      <p:cBhvr>
                                        <p:cTn id="31" dur="1" fill="hold">
                                          <p:stCondLst>
                                            <p:cond delay="0"/>
                                          </p:stCondLst>
                                        </p:cTn>
                                        <p:tgtEl>
                                          <p:spTgt spid="11284"/>
                                        </p:tgtEl>
                                        <p:attrNameLst>
                                          <p:attrName>style.visibility</p:attrName>
                                        </p:attrNameLst>
                                      </p:cBhvr>
                                      <p:to>
                                        <p:strVal val="visible"/>
                                      </p:to>
                                    </p:set>
                                    <p:anim calcmode="lin" valueType="num">
                                      <p:cBhvr>
                                        <p:cTn id="32" dur="500" fill="hold"/>
                                        <p:tgtEl>
                                          <p:spTgt spid="11284"/>
                                        </p:tgtEl>
                                        <p:attrNameLst>
                                          <p:attrName>ppt_x</p:attrName>
                                        </p:attrNameLst>
                                      </p:cBhvr>
                                      <p:tavLst>
                                        <p:tav tm="0">
                                          <p:val>
                                            <p:strVal val="0-#ppt_w/2"/>
                                          </p:val>
                                        </p:tav>
                                        <p:tav tm="100000">
                                          <p:val>
                                            <p:strVal val="#ppt_x"/>
                                          </p:val>
                                        </p:tav>
                                      </p:tavLst>
                                    </p:anim>
                                    <p:anim calcmode="lin" valueType="num">
                                      <p:cBhvr>
                                        <p:cTn id="33" dur="500" fill="hold"/>
                                        <p:tgtEl>
                                          <p:spTgt spid="11284"/>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500"/>
                            </p:stCondLst>
                            <p:childTnLst>
                              <p:par>
                                <p:cTn id="35" presetID="2" presetClass="entr" presetSubtype="8" fill="hold" nodeType="afterEffect">
                                  <p:stCondLst>
                                    <p:cond delay="0"/>
                                  </p:stCondLst>
                                  <p:childTnLst>
                                    <p:set>
                                      <p:cBhvr>
                                        <p:cTn id="36" dur="1" fill="hold">
                                          <p:stCondLst>
                                            <p:cond delay="0"/>
                                          </p:stCondLst>
                                        </p:cTn>
                                        <p:tgtEl>
                                          <p:spTgt spid="11285"/>
                                        </p:tgtEl>
                                        <p:attrNameLst>
                                          <p:attrName>style.visibility</p:attrName>
                                        </p:attrNameLst>
                                      </p:cBhvr>
                                      <p:to>
                                        <p:strVal val="visible"/>
                                      </p:to>
                                    </p:set>
                                    <p:anim calcmode="lin" valueType="num">
                                      <p:cBhvr>
                                        <p:cTn id="37" dur="500" fill="hold"/>
                                        <p:tgtEl>
                                          <p:spTgt spid="11285"/>
                                        </p:tgtEl>
                                        <p:attrNameLst>
                                          <p:attrName>ppt_x</p:attrName>
                                        </p:attrNameLst>
                                      </p:cBhvr>
                                      <p:tavLst>
                                        <p:tav tm="0">
                                          <p:val>
                                            <p:strVal val="0-#ppt_w/2"/>
                                          </p:val>
                                        </p:tav>
                                        <p:tav tm="100000">
                                          <p:val>
                                            <p:strVal val="#ppt_x"/>
                                          </p:val>
                                        </p:tav>
                                      </p:tavLst>
                                    </p:anim>
                                    <p:anim calcmode="lin" valueType="num">
                                      <p:cBhvr>
                                        <p:cTn id="38" dur="500" fill="hold"/>
                                        <p:tgtEl>
                                          <p:spTgt spid="112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84" grpId="0" animBg="1"/>
      <p:bldP spid="11285" grpId="0"/>
      <p:bldP spid="11300" grpId="0" build="p"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3794" name="AutoShape 30">
            <a:hlinkClick r:id="" action="ppaction://hlinkshowjump?jump=nextslide"/>
            <a:extLst>
              <a:ext uri="{FF2B5EF4-FFF2-40B4-BE49-F238E27FC236}">
                <a16:creationId xmlns:a16="http://schemas.microsoft.com/office/drawing/2014/main" id="{448F7DFC-360E-73A0-FCE1-1F68FF9280FE}"/>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3795" name="AutoShape 31">
            <a:hlinkClick r:id="" action="ppaction://hlinkshowjump?jump=previousslide"/>
            <a:extLst>
              <a:ext uri="{FF2B5EF4-FFF2-40B4-BE49-F238E27FC236}">
                <a16:creationId xmlns:a16="http://schemas.microsoft.com/office/drawing/2014/main" id="{EFBB1994-5B57-F046-84FE-39A719262BF4}"/>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3796" name="AutoShape 32">
            <a:hlinkClick r:id="" action="ppaction://hlinkshowjump?jump=firstslide"/>
            <a:extLst>
              <a:ext uri="{FF2B5EF4-FFF2-40B4-BE49-F238E27FC236}">
                <a16:creationId xmlns:a16="http://schemas.microsoft.com/office/drawing/2014/main" id="{7C9D98E9-BF73-A4F2-8A59-3DDC552895B6}"/>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3797" name="AutoShape 33">
            <a:hlinkClick r:id="" action="ppaction://hlinkshowjump?jump=nextslide"/>
            <a:extLst>
              <a:ext uri="{FF2B5EF4-FFF2-40B4-BE49-F238E27FC236}">
                <a16:creationId xmlns:a16="http://schemas.microsoft.com/office/drawing/2014/main" id="{D3FAA2BF-BE7E-2F75-CB6A-45FD88A85BFE}"/>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3798" name="AutoShape 34">
            <a:hlinkClick r:id="" action="ppaction://hlinkshowjump?jump=previousslide"/>
            <a:extLst>
              <a:ext uri="{FF2B5EF4-FFF2-40B4-BE49-F238E27FC236}">
                <a16:creationId xmlns:a16="http://schemas.microsoft.com/office/drawing/2014/main" id="{261A0614-BC26-077D-0883-87DCCDD7AC8E}"/>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3799" name="AutoShape 35">
            <a:hlinkClick r:id="" action="ppaction://hlinkshowjump?jump=firstslide"/>
            <a:extLst>
              <a:ext uri="{FF2B5EF4-FFF2-40B4-BE49-F238E27FC236}">
                <a16:creationId xmlns:a16="http://schemas.microsoft.com/office/drawing/2014/main" id="{9AE17F75-AB21-C7FE-40EF-D5F958CF4664}"/>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3800" name="AutoShape 36">
            <a:hlinkClick r:id="rId3" action="ppaction://hlinksldjump"/>
            <a:extLst>
              <a:ext uri="{FF2B5EF4-FFF2-40B4-BE49-F238E27FC236}">
                <a16:creationId xmlns:a16="http://schemas.microsoft.com/office/drawing/2014/main" id="{A9A92CBD-AE03-9B0B-D37D-EFF5525ACB1F}"/>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3801" name="Rectangle 39">
            <a:extLst>
              <a:ext uri="{FF2B5EF4-FFF2-40B4-BE49-F238E27FC236}">
                <a16:creationId xmlns:a16="http://schemas.microsoft.com/office/drawing/2014/main" id="{06D82F72-F2BC-BDFF-0C36-46B4E45EC563}"/>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graphicFrame>
        <p:nvGraphicFramePr>
          <p:cNvPr id="12495" name="Group 207">
            <a:extLst>
              <a:ext uri="{FF2B5EF4-FFF2-40B4-BE49-F238E27FC236}">
                <a16:creationId xmlns:a16="http://schemas.microsoft.com/office/drawing/2014/main" id="{3EFF3164-C0CE-B2C9-FC95-1E778E49995E}"/>
              </a:ext>
            </a:extLst>
          </p:cNvPr>
          <p:cNvGraphicFramePr>
            <a:graphicFrameLocks noGrp="1"/>
          </p:cNvGraphicFramePr>
          <p:nvPr/>
        </p:nvGraphicFramePr>
        <p:xfrm>
          <a:off x="1676400" y="2209800"/>
          <a:ext cx="6934200" cy="2902234"/>
        </p:xfrm>
        <a:graphic>
          <a:graphicData uri="http://schemas.openxmlformats.org/drawingml/2006/table">
            <a:tbl>
              <a:tblPr/>
              <a:tblGrid>
                <a:gridCol w="1387475">
                  <a:extLst>
                    <a:ext uri="{9D8B030D-6E8A-4147-A177-3AD203B41FA5}">
                      <a16:colId xmlns:a16="http://schemas.microsoft.com/office/drawing/2014/main" val="20000"/>
                    </a:ext>
                  </a:extLst>
                </a:gridCol>
                <a:gridCol w="1385888">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5887">
                  <a:extLst>
                    <a:ext uri="{9D8B030D-6E8A-4147-A177-3AD203B41FA5}">
                      <a16:colId xmlns:a16="http://schemas.microsoft.com/office/drawing/2014/main" val="20003"/>
                    </a:ext>
                  </a:extLst>
                </a:gridCol>
                <a:gridCol w="1387475">
                  <a:extLst>
                    <a:ext uri="{9D8B030D-6E8A-4147-A177-3AD203B41FA5}">
                      <a16:colId xmlns:a16="http://schemas.microsoft.com/office/drawing/2014/main" val="20004"/>
                    </a:ext>
                  </a:extLst>
                </a:gridCol>
              </a:tblGrid>
              <a:tr h="518064">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敌</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我</a:t>
                      </a:r>
                    </a:p>
                  </a:txBody>
                  <a:tcPr marT="45703" marB="457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0"/>
                  </a:ext>
                </a:extLst>
              </a:tr>
              <a:tr h="396162">
                <a:tc row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战略</a:t>
                      </a: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外线</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49" charset="-122"/>
                        </a:rPr>
                        <a:t>优势</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内线</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49" charset="-122"/>
                        </a:rPr>
                        <a:t>劣势</a:t>
                      </a:r>
                    </a:p>
                  </a:txBody>
                  <a:tcPr marT="45703" marB="457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62">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进攻</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防御</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2"/>
                  </a:ext>
                </a:extLst>
              </a:tr>
              <a:tr h="396162">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速决</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持久</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3"/>
                  </a:ext>
                </a:extLst>
              </a:tr>
              <a:tr h="396162">
                <a:tc row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战役</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战术</a:t>
                      </a: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内线</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49" charset="-122"/>
                        </a:rPr>
                        <a:t>劣势</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外线</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49" charset="-122"/>
                        </a:rPr>
                        <a:t>优势</a:t>
                      </a:r>
                    </a:p>
                  </a:txBody>
                  <a:tcPr marT="45703" marB="457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162">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防御</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进攻</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5"/>
                  </a:ext>
                </a:extLst>
              </a:tr>
              <a:tr h="403078">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持久</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49" charset="-122"/>
                        </a:rPr>
                        <a:t>速决</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6"/>
                  </a:ext>
                </a:extLst>
              </a:tr>
            </a:tbl>
          </a:graphicData>
        </a:graphic>
      </p:graphicFrame>
      <p:sp>
        <p:nvSpPr>
          <p:cNvPr id="33842" name="Text Box 206">
            <a:extLst>
              <a:ext uri="{FF2B5EF4-FFF2-40B4-BE49-F238E27FC236}">
                <a16:creationId xmlns:a16="http://schemas.microsoft.com/office/drawing/2014/main" id="{34F61758-945B-A700-6865-19538BBB0D2D}"/>
              </a:ext>
            </a:extLst>
          </p:cNvPr>
          <p:cNvSpPr txBox="1">
            <a:spLocks noChangeArrowheads="1"/>
          </p:cNvSpPr>
          <p:nvPr/>
        </p:nvSpPr>
        <p:spPr bwMode="auto">
          <a:xfrm>
            <a:off x="3124200" y="16002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buFont typeface="Arial" panose="020B0604020202020204" pitchFamily="34" charset="0"/>
              <a:buNone/>
            </a:pPr>
            <a:r>
              <a:rPr lang="zh-CN" altLang="en-US" b="1">
                <a:latin typeface="楷体_GB2312" pitchFamily="49" charset="-122"/>
                <a:ea typeface="楷体_GB2312" pitchFamily="49" charset="-122"/>
              </a:rPr>
              <a:t>战略防御阶段敌我态势 </a:t>
            </a:r>
          </a:p>
        </p:txBody>
      </p:sp>
      <p:sp>
        <p:nvSpPr>
          <p:cNvPr id="33843" name="TextBox 11">
            <a:extLst>
              <a:ext uri="{FF2B5EF4-FFF2-40B4-BE49-F238E27FC236}">
                <a16:creationId xmlns:a16="http://schemas.microsoft.com/office/drawing/2014/main" id="{5E771556-82CE-A07C-13BD-5EDA6D80D206}"/>
              </a:ext>
            </a:extLst>
          </p:cNvPr>
          <p:cNvSpPr txBox="1">
            <a:spLocks noChangeArrowheads="1"/>
          </p:cNvSpPr>
          <p:nvPr/>
        </p:nvSpPr>
        <p:spPr bwMode="auto">
          <a:xfrm>
            <a:off x="4572000" y="3429000"/>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a:t>（强）</a:t>
            </a:r>
          </a:p>
        </p:txBody>
      </p:sp>
      <p:sp>
        <p:nvSpPr>
          <p:cNvPr id="33844" name="TextBox 12">
            <a:extLst>
              <a:ext uri="{FF2B5EF4-FFF2-40B4-BE49-F238E27FC236}">
                <a16:creationId xmlns:a16="http://schemas.microsoft.com/office/drawing/2014/main" id="{7E23F89C-3F12-9FBA-27FE-E914A65B8988}"/>
              </a:ext>
            </a:extLst>
          </p:cNvPr>
          <p:cNvSpPr txBox="1">
            <a:spLocks noChangeArrowheads="1"/>
          </p:cNvSpPr>
          <p:nvPr/>
        </p:nvSpPr>
        <p:spPr bwMode="auto">
          <a:xfrm>
            <a:off x="7358063" y="3429000"/>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zh-CN" altLang="en-US"/>
              <a:t>（弱）</a:t>
            </a:r>
          </a:p>
        </p:txBody>
      </p:sp>
      <p:sp>
        <p:nvSpPr>
          <p:cNvPr id="33845" name="TextBox 13">
            <a:extLst>
              <a:ext uri="{FF2B5EF4-FFF2-40B4-BE49-F238E27FC236}">
                <a16:creationId xmlns:a16="http://schemas.microsoft.com/office/drawing/2014/main" id="{6733AEAC-23E6-A48D-16F0-66ED7735A996}"/>
              </a:ext>
            </a:extLst>
          </p:cNvPr>
          <p:cNvSpPr txBox="1">
            <a:spLocks noChangeArrowheads="1"/>
          </p:cNvSpPr>
          <p:nvPr/>
        </p:nvSpPr>
        <p:spPr bwMode="auto">
          <a:xfrm>
            <a:off x="4572000" y="464343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zh-CN" altLang="en-US"/>
              <a:t>（弱）</a:t>
            </a:r>
          </a:p>
        </p:txBody>
      </p:sp>
      <p:sp>
        <p:nvSpPr>
          <p:cNvPr id="33846" name="TextBox 14">
            <a:extLst>
              <a:ext uri="{FF2B5EF4-FFF2-40B4-BE49-F238E27FC236}">
                <a16:creationId xmlns:a16="http://schemas.microsoft.com/office/drawing/2014/main" id="{5D1CBAA2-C00F-98EF-0F26-CB5DE85A2B76}"/>
              </a:ext>
            </a:extLst>
          </p:cNvPr>
          <p:cNvSpPr txBox="1">
            <a:spLocks noChangeArrowheads="1"/>
          </p:cNvSpPr>
          <p:nvPr/>
        </p:nvSpPr>
        <p:spPr bwMode="auto">
          <a:xfrm>
            <a:off x="7358063" y="464343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a:t>（强）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2495"/>
                                        </p:tgtEl>
                                        <p:attrNameLst>
                                          <p:attrName>style.visibility</p:attrName>
                                        </p:attrNameLst>
                                      </p:cBhvr>
                                      <p:to>
                                        <p:strVal val="visible"/>
                                      </p:to>
                                    </p:set>
                                    <p:animEffect transition="in" filter="checkerboard(across)">
                                      <p:cBhvr>
                                        <p:cTn id="7" dur="500"/>
                                        <p:tgtEl>
                                          <p:spTgt spid="1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40AC1A3-A065-D6A1-E9CC-16F0F12142C2}"/>
              </a:ext>
            </a:extLst>
          </p:cNvPr>
          <p:cNvSpPr>
            <a:spLocks noGrp="1" noChangeArrowheads="1"/>
          </p:cNvSpPr>
          <p:nvPr>
            <p:ph type="ctrTitle"/>
          </p:nvPr>
        </p:nvSpPr>
        <p:spPr>
          <a:xfrm>
            <a:off x="2819400" y="762000"/>
            <a:ext cx="4724400" cy="1143000"/>
          </a:xfrm>
        </p:spPr>
        <p:txBody>
          <a:bodyPr/>
          <a:lstStyle/>
          <a:p>
            <a:pPr eaLnBrk="1" hangingPunct="1"/>
            <a:r>
              <a:rPr lang="zh-CN" altLang="en-US">
                <a:ea typeface="黑体" panose="02010609060101010101" pitchFamily="49" charset="-122"/>
              </a:rPr>
              <a:t>毛泽东军事思想</a:t>
            </a:r>
          </a:p>
        </p:txBody>
      </p:sp>
      <p:sp>
        <p:nvSpPr>
          <p:cNvPr id="2051" name="Rectangle 3">
            <a:extLst>
              <a:ext uri="{FF2B5EF4-FFF2-40B4-BE49-F238E27FC236}">
                <a16:creationId xmlns:a16="http://schemas.microsoft.com/office/drawing/2014/main" id="{FA6B883D-2C76-6B94-2B6F-97E1DADFB311}"/>
              </a:ext>
            </a:extLst>
          </p:cNvPr>
          <p:cNvSpPr>
            <a:spLocks noGrp="1" noChangeArrowheads="1"/>
          </p:cNvSpPr>
          <p:nvPr>
            <p:ph type="subTitle" idx="1"/>
          </p:nvPr>
        </p:nvSpPr>
        <p:spPr>
          <a:xfrm>
            <a:off x="3276600" y="2667000"/>
            <a:ext cx="4648200" cy="2743200"/>
          </a:xfrm>
        </p:spPr>
        <p:txBody>
          <a:bodyPr/>
          <a:lstStyle/>
          <a:p>
            <a:pPr algn="just" eaLnBrk="1" hangingPunct="1"/>
            <a:r>
              <a:rPr lang="zh-CN" altLang="en-US" sz="2000">
                <a:latin typeface="楷体_GB2312" pitchFamily="49" charset="-122"/>
                <a:ea typeface="楷体_GB2312" pitchFamily="49" charset="-122"/>
                <a:hlinkClick r:id="rId3" action="ppaction://hlinksldjump"/>
              </a:rPr>
              <a:t>一、毛泽东军事思想的科学涵义；</a:t>
            </a:r>
            <a:endParaRPr lang="zh-CN" altLang="en-US" sz="2000">
              <a:latin typeface="楷体_GB2312" pitchFamily="49" charset="-122"/>
              <a:ea typeface="楷体_GB2312" pitchFamily="49" charset="-122"/>
            </a:endParaRPr>
          </a:p>
          <a:p>
            <a:pPr algn="just" eaLnBrk="1" hangingPunct="1"/>
            <a:r>
              <a:rPr lang="zh-CN" altLang="en-US" sz="2000">
                <a:latin typeface="楷体_GB2312" pitchFamily="49" charset="-122"/>
                <a:ea typeface="楷体_GB2312" pitchFamily="49" charset="-122"/>
                <a:hlinkClick r:id="rId4" action="ppaction://hlinksldjump"/>
              </a:rPr>
              <a:t>二、它的形成和发展；</a:t>
            </a:r>
            <a:endParaRPr lang="zh-CN" altLang="en-US" sz="2000">
              <a:latin typeface="楷体_GB2312" pitchFamily="49" charset="-122"/>
              <a:ea typeface="楷体_GB2312" pitchFamily="49" charset="-122"/>
            </a:endParaRPr>
          </a:p>
          <a:p>
            <a:pPr algn="just" eaLnBrk="1" hangingPunct="1"/>
            <a:r>
              <a:rPr lang="zh-CN" altLang="en-US" sz="2000">
                <a:latin typeface="楷体_GB2312" pitchFamily="49" charset="-122"/>
                <a:ea typeface="楷体_GB2312" pitchFamily="49" charset="-122"/>
              </a:rPr>
              <a:t>三、它的主要内容：</a:t>
            </a:r>
          </a:p>
          <a:p>
            <a:pPr algn="just" eaLnBrk="1" hangingPunct="1"/>
            <a:r>
              <a:rPr lang="zh-CN" altLang="en-US" sz="2000">
                <a:latin typeface="楷体_GB2312" pitchFamily="49" charset="-122"/>
                <a:ea typeface="楷体_GB2312" pitchFamily="49" charset="-122"/>
              </a:rPr>
              <a:t>  </a:t>
            </a:r>
            <a:r>
              <a:rPr lang="en-US" altLang="zh-CN" sz="2000">
                <a:latin typeface="楷体_GB2312" pitchFamily="49" charset="-122"/>
                <a:ea typeface="楷体_GB2312" pitchFamily="49" charset="-122"/>
                <a:hlinkClick r:id="rId5" action="ppaction://hlinksldjump"/>
              </a:rPr>
              <a:t>1</a:t>
            </a:r>
            <a:r>
              <a:rPr lang="zh-CN" altLang="en-US" sz="2000">
                <a:latin typeface="楷体_GB2312" pitchFamily="49" charset="-122"/>
                <a:ea typeface="楷体_GB2312" pitchFamily="49" charset="-122"/>
                <a:hlinkClick r:id="rId5" action="ppaction://hlinksldjump"/>
              </a:rPr>
              <a:t>、毛泽东的战争观和战争方法论；</a:t>
            </a:r>
            <a:endParaRPr lang="zh-CN" altLang="en-US" sz="2000">
              <a:latin typeface="楷体_GB2312" pitchFamily="49" charset="-122"/>
              <a:ea typeface="楷体_GB2312" pitchFamily="49" charset="-122"/>
            </a:endParaRPr>
          </a:p>
          <a:p>
            <a:pPr algn="just" eaLnBrk="1" hangingPunct="1"/>
            <a:r>
              <a:rPr lang="zh-CN" altLang="en-US" sz="2000">
                <a:latin typeface="楷体_GB2312" pitchFamily="49" charset="-122"/>
                <a:ea typeface="楷体_GB2312" pitchFamily="49" charset="-122"/>
              </a:rPr>
              <a:t>  </a:t>
            </a:r>
            <a:r>
              <a:rPr lang="en-US" altLang="zh-CN" sz="2000">
                <a:latin typeface="楷体_GB2312" pitchFamily="49" charset="-122"/>
                <a:ea typeface="楷体_GB2312" pitchFamily="49" charset="-122"/>
                <a:hlinkClick r:id="rId6" action="ppaction://hlinksldjump"/>
              </a:rPr>
              <a:t>2</a:t>
            </a:r>
            <a:r>
              <a:rPr lang="zh-CN" altLang="en-US" sz="2000">
                <a:latin typeface="楷体_GB2312" pitchFamily="49" charset="-122"/>
                <a:ea typeface="楷体_GB2312" pitchFamily="49" charset="-122"/>
                <a:hlinkClick r:id="rId6" action="ppaction://hlinksldjump"/>
              </a:rPr>
              <a:t>、毛泽东人民战争思想；</a:t>
            </a:r>
            <a:endParaRPr lang="zh-CN" altLang="en-US" sz="2000">
              <a:latin typeface="楷体_GB2312" pitchFamily="49" charset="-122"/>
              <a:ea typeface="楷体_GB2312" pitchFamily="49" charset="-122"/>
            </a:endParaRPr>
          </a:p>
          <a:p>
            <a:pPr algn="just" eaLnBrk="1" hangingPunct="1"/>
            <a:r>
              <a:rPr lang="zh-CN" altLang="en-US" sz="2000">
                <a:latin typeface="楷体_GB2312" pitchFamily="49" charset="-122"/>
                <a:ea typeface="楷体_GB2312" pitchFamily="49" charset="-122"/>
              </a:rPr>
              <a:t>  </a:t>
            </a:r>
            <a:r>
              <a:rPr lang="en-US" altLang="zh-CN" sz="2000">
                <a:latin typeface="楷体_GB2312" pitchFamily="49" charset="-122"/>
                <a:ea typeface="楷体_GB2312" pitchFamily="49" charset="-122"/>
                <a:hlinkClick r:id="rId7" action="ppaction://hlinksldjump"/>
              </a:rPr>
              <a:t>3</a:t>
            </a:r>
            <a:r>
              <a:rPr lang="zh-CN" altLang="en-US" sz="2000">
                <a:latin typeface="楷体_GB2312" pitchFamily="49" charset="-122"/>
                <a:ea typeface="楷体_GB2312" pitchFamily="49" charset="-122"/>
                <a:hlinkClick r:id="rId7" action="ppaction://hlinksldjump"/>
              </a:rPr>
              <a:t>、毛泽东人民军队建设思想；</a:t>
            </a:r>
            <a:endParaRPr lang="zh-CN" altLang="en-US" sz="2000">
              <a:latin typeface="楷体_GB2312" pitchFamily="49" charset="-122"/>
              <a:ea typeface="楷体_GB2312" pitchFamily="49" charset="-122"/>
            </a:endParaRPr>
          </a:p>
          <a:p>
            <a:pPr algn="just" eaLnBrk="1" hangingPunct="1"/>
            <a:r>
              <a:rPr lang="zh-CN" altLang="en-US" sz="2000">
                <a:latin typeface="楷体_GB2312" pitchFamily="49" charset="-122"/>
                <a:ea typeface="楷体_GB2312" pitchFamily="49" charset="-122"/>
              </a:rPr>
              <a:t>  </a:t>
            </a:r>
            <a:r>
              <a:rPr lang="en-US" altLang="zh-CN" sz="2000">
                <a:latin typeface="楷体_GB2312" pitchFamily="49" charset="-122"/>
                <a:ea typeface="楷体_GB2312" pitchFamily="49" charset="-122"/>
                <a:hlinkClick r:id="rId8" action="ppaction://hlinksldjump"/>
              </a:rPr>
              <a:t>4</a:t>
            </a:r>
            <a:r>
              <a:rPr lang="zh-CN" altLang="en-US" sz="2000">
                <a:latin typeface="楷体_GB2312" pitchFamily="49" charset="-122"/>
                <a:ea typeface="楷体_GB2312" pitchFamily="49" charset="-122"/>
                <a:hlinkClick r:id="rId8" action="ppaction://hlinksldjump"/>
              </a:rPr>
              <a:t>、人民战争的战略战术。</a:t>
            </a:r>
            <a:endParaRPr lang="zh-CN" altLang="en-US" sz="2000">
              <a:latin typeface="楷体_GB2312" pitchFamily="49" charset="-122"/>
              <a:ea typeface="楷体_GB2312" pitchFamily="49" charset="-122"/>
            </a:endParaRPr>
          </a:p>
          <a:p>
            <a:pPr eaLnBrk="1" hangingPunct="1"/>
            <a:endParaRPr lang="en-US" altLang="zh-CN" sz="200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slide(fromTop)">
                                      <p:cBhvr>
                                        <p:cTn id="7" dur="500"/>
                                        <p:tgtEl>
                                          <p:spTgt spid="2050"/>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2051">
                                            <p:txEl>
                                              <p:pRg st="0" end="0"/>
                                            </p:txEl>
                                          </p:spTgt>
                                        </p:tgtEl>
                                        <p:attrNameLst>
                                          <p:attrName>style.visibility</p:attrName>
                                        </p:attrNameLst>
                                      </p:cBhvr>
                                      <p:to>
                                        <p:strVal val="visible"/>
                                      </p:to>
                                    </p:set>
                                    <p:animEffect transition="in" filter="slide(fromBottom)">
                                      <p:cBhvr>
                                        <p:cTn id="11" dur="500"/>
                                        <p:tgtEl>
                                          <p:spTgt spid="2051">
                                            <p:txEl>
                                              <p:pRg st="0" end="0"/>
                                            </p:txEl>
                                          </p:spTgt>
                                        </p:tgtEl>
                                      </p:cBhvr>
                                    </p:animEffect>
                                  </p:childTnLst>
                                </p:cTn>
                              </p:par>
                            </p:childTnLst>
                          </p:cTn>
                        </p:par>
                        <p:par>
                          <p:cTn id="12" fill="hold" nodeType="afterGroup">
                            <p:stCondLst>
                              <p:cond delay="1000"/>
                            </p:stCondLst>
                            <p:childTnLst>
                              <p:par>
                                <p:cTn id="13" presetID="12" presetClass="entr" presetSubtype="4" fill="hold" nodeType="afterEffect">
                                  <p:stCondLst>
                                    <p:cond delay="0"/>
                                  </p:stCondLst>
                                  <p:childTnLst>
                                    <p:set>
                                      <p:cBhvr>
                                        <p:cTn id="14" dur="1" fill="hold">
                                          <p:stCondLst>
                                            <p:cond delay="0"/>
                                          </p:stCondLst>
                                        </p:cTn>
                                        <p:tgtEl>
                                          <p:spTgt spid="2051">
                                            <p:txEl>
                                              <p:pRg st="1" end="1"/>
                                            </p:txEl>
                                          </p:spTgt>
                                        </p:tgtEl>
                                        <p:attrNameLst>
                                          <p:attrName>style.visibility</p:attrName>
                                        </p:attrNameLst>
                                      </p:cBhvr>
                                      <p:to>
                                        <p:strVal val="visible"/>
                                      </p:to>
                                    </p:set>
                                    <p:animEffect transition="in" filter="slide(fromBottom)">
                                      <p:cBhvr>
                                        <p:cTn id="15" dur="500"/>
                                        <p:tgtEl>
                                          <p:spTgt spid="2051">
                                            <p:txEl>
                                              <p:pRg st="1" end="1"/>
                                            </p:txEl>
                                          </p:spTgt>
                                        </p:tgtEl>
                                      </p:cBhvr>
                                    </p:animEffect>
                                  </p:childTnLst>
                                </p:cTn>
                              </p:par>
                            </p:childTnLst>
                          </p:cTn>
                        </p:par>
                        <p:par>
                          <p:cTn id="16" fill="hold" nodeType="afterGroup">
                            <p:stCondLst>
                              <p:cond delay="1500"/>
                            </p:stCondLst>
                            <p:childTnLst>
                              <p:par>
                                <p:cTn id="17" presetID="12" presetClass="entr" presetSubtype="4" fill="hold" nodeType="after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Effect transition="in" filter="slide(fromBottom)">
                                      <p:cBhvr>
                                        <p:cTn id="19" dur="500"/>
                                        <p:tgtEl>
                                          <p:spTgt spid="2051">
                                            <p:txEl>
                                              <p:pRg st="2" end="2"/>
                                            </p:txEl>
                                          </p:spTgt>
                                        </p:tgtEl>
                                      </p:cBhvr>
                                    </p:animEffect>
                                  </p:childTnLst>
                                </p:cTn>
                              </p:par>
                            </p:childTnLst>
                          </p:cTn>
                        </p:par>
                        <p:par>
                          <p:cTn id="20" fill="hold" nodeType="afterGroup">
                            <p:stCondLst>
                              <p:cond delay="2000"/>
                            </p:stCondLst>
                            <p:childTnLst>
                              <p:par>
                                <p:cTn id="21" presetID="12" presetClass="entr" presetSubtype="4" fill="hold" nodeType="afterEffect">
                                  <p:stCondLst>
                                    <p:cond delay="0"/>
                                  </p:stCondLst>
                                  <p:childTnLst>
                                    <p:set>
                                      <p:cBhvr>
                                        <p:cTn id="22" dur="1" fill="hold">
                                          <p:stCondLst>
                                            <p:cond delay="0"/>
                                          </p:stCondLst>
                                        </p:cTn>
                                        <p:tgtEl>
                                          <p:spTgt spid="2051">
                                            <p:txEl>
                                              <p:pRg st="3" end="3"/>
                                            </p:txEl>
                                          </p:spTgt>
                                        </p:tgtEl>
                                        <p:attrNameLst>
                                          <p:attrName>style.visibility</p:attrName>
                                        </p:attrNameLst>
                                      </p:cBhvr>
                                      <p:to>
                                        <p:strVal val="visible"/>
                                      </p:to>
                                    </p:set>
                                    <p:animEffect transition="in" filter="slide(fromBottom)">
                                      <p:cBhvr>
                                        <p:cTn id="23" dur="500"/>
                                        <p:tgtEl>
                                          <p:spTgt spid="2051">
                                            <p:txEl>
                                              <p:pRg st="3" end="3"/>
                                            </p:txEl>
                                          </p:spTgt>
                                        </p:tgtEl>
                                      </p:cBhvr>
                                    </p:animEffect>
                                  </p:childTnLst>
                                </p:cTn>
                              </p:par>
                            </p:childTnLst>
                          </p:cTn>
                        </p:par>
                        <p:par>
                          <p:cTn id="24" fill="hold" nodeType="afterGroup">
                            <p:stCondLst>
                              <p:cond delay="2500"/>
                            </p:stCondLst>
                            <p:childTnLst>
                              <p:par>
                                <p:cTn id="25" presetID="12" presetClass="entr" presetSubtype="4" fill="hold" nodeType="afterEffect">
                                  <p:stCondLst>
                                    <p:cond delay="0"/>
                                  </p:stCondLst>
                                  <p:childTnLst>
                                    <p:set>
                                      <p:cBhvr>
                                        <p:cTn id="26" dur="1" fill="hold">
                                          <p:stCondLst>
                                            <p:cond delay="0"/>
                                          </p:stCondLst>
                                        </p:cTn>
                                        <p:tgtEl>
                                          <p:spTgt spid="2051">
                                            <p:txEl>
                                              <p:pRg st="4" end="4"/>
                                            </p:txEl>
                                          </p:spTgt>
                                        </p:tgtEl>
                                        <p:attrNameLst>
                                          <p:attrName>style.visibility</p:attrName>
                                        </p:attrNameLst>
                                      </p:cBhvr>
                                      <p:to>
                                        <p:strVal val="visible"/>
                                      </p:to>
                                    </p:set>
                                    <p:animEffect transition="in" filter="slide(fromBottom)">
                                      <p:cBhvr>
                                        <p:cTn id="27" dur="500"/>
                                        <p:tgtEl>
                                          <p:spTgt spid="2051">
                                            <p:txEl>
                                              <p:pRg st="4" end="4"/>
                                            </p:txEl>
                                          </p:spTgt>
                                        </p:tgtEl>
                                      </p:cBhvr>
                                    </p:animEffect>
                                  </p:childTnLst>
                                </p:cTn>
                              </p:par>
                            </p:childTnLst>
                          </p:cTn>
                        </p:par>
                        <p:par>
                          <p:cTn id="28" fill="hold" nodeType="afterGroup">
                            <p:stCondLst>
                              <p:cond delay="3000"/>
                            </p:stCondLst>
                            <p:childTnLst>
                              <p:par>
                                <p:cTn id="29" presetID="12" presetClass="entr" presetSubtype="4" fill="hold" nodeType="afterEffect">
                                  <p:stCondLst>
                                    <p:cond delay="0"/>
                                  </p:stCondLst>
                                  <p:childTnLst>
                                    <p:set>
                                      <p:cBhvr>
                                        <p:cTn id="30" dur="1" fill="hold">
                                          <p:stCondLst>
                                            <p:cond delay="0"/>
                                          </p:stCondLst>
                                        </p:cTn>
                                        <p:tgtEl>
                                          <p:spTgt spid="2051">
                                            <p:txEl>
                                              <p:pRg st="5" end="5"/>
                                            </p:txEl>
                                          </p:spTgt>
                                        </p:tgtEl>
                                        <p:attrNameLst>
                                          <p:attrName>style.visibility</p:attrName>
                                        </p:attrNameLst>
                                      </p:cBhvr>
                                      <p:to>
                                        <p:strVal val="visible"/>
                                      </p:to>
                                    </p:set>
                                    <p:animEffect transition="in" filter="slide(fromBottom)">
                                      <p:cBhvr>
                                        <p:cTn id="31" dur="500"/>
                                        <p:tgtEl>
                                          <p:spTgt spid="2051">
                                            <p:txEl>
                                              <p:pRg st="5" end="5"/>
                                            </p:txEl>
                                          </p:spTgt>
                                        </p:tgtEl>
                                      </p:cBhvr>
                                    </p:animEffect>
                                  </p:childTnLst>
                                </p:cTn>
                              </p:par>
                            </p:childTnLst>
                          </p:cTn>
                        </p:par>
                        <p:par>
                          <p:cTn id="32" fill="hold" nodeType="afterGroup">
                            <p:stCondLst>
                              <p:cond delay="3500"/>
                            </p:stCondLst>
                            <p:childTnLst>
                              <p:par>
                                <p:cTn id="33" presetID="12" presetClass="entr" presetSubtype="4" fill="hold" nodeType="afterEffect">
                                  <p:stCondLst>
                                    <p:cond delay="0"/>
                                  </p:stCondLst>
                                  <p:childTnLst>
                                    <p:set>
                                      <p:cBhvr>
                                        <p:cTn id="34" dur="1" fill="hold">
                                          <p:stCondLst>
                                            <p:cond delay="0"/>
                                          </p:stCondLst>
                                        </p:cTn>
                                        <p:tgtEl>
                                          <p:spTgt spid="2051">
                                            <p:txEl>
                                              <p:pRg st="6" end="6"/>
                                            </p:txEl>
                                          </p:spTgt>
                                        </p:tgtEl>
                                        <p:attrNameLst>
                                          <p:attrName>style.visibility</p:attrName>
                                        </p:attrNameLst>
                                      </p:cBhvr>
                                      <p:to>
                                        <p:strVal val="visible"/>
                                      </p:to>
                                    </p:set>
                                    <p:animEffect transition="in" filter="slide(fromBottom)">
                                      <p:cBhvr>
                                        <p:cTn id="35" dur="500"/>
                                        <p:tgtEl>
                                          <p:spTgt spid="20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051" grpId="0" build="p" advAuto="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9467" name="Picture 11" descr="E:\毛泽东军事思想\第二次反围剿-1.jpg">
            <a:extLst>
              <a:ext uri="{FF2B5EF4-FFF2-40B4-BE49-F238E27FC236}">
                <a16:creationId xmlns:a16="http://schemas.microsoft.com/office/drawing/2014/main" id="{2D9866C1-6437-7E95-362C-E7140894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50" y="381000"/>
            <a:ext cx="4271963" cy="599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AutoShape 3">
            <a:hlinkClick r:id="" action="ppaction://hlinkshowjump?jump=nextslide"/>
            <a:extLst>
              <a:ext uri="{FF2B5EF4-FFF2-40B4-BE49-F238E27FC236}">
                <a16:creationId xmlns:a16="http://schemas.microsoft.com/office/drawing/2014/main" id="{C65A929D-739A-4282-6C46-A4BDCF1142BC}"/>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4820" name="AutoShape 4">
            <a:hlinkClick r:id="" action="ppaction://hlinkshowjump?jump=previousslide"/>
            <a:extLst>
              <a:ext uri="{FF2B5EF4-FFF2-40B4-BE49-F238E27FC236}">
                <a16:creationId xmlns:a16="http://schemas.microsoft.com/office/drawing/2014/main" id="{72639786-3C1F-4418-A72F-3CFFF270A9BA}"/>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4821" name="AutoShape 5">
            <a:hlinkClick r:id="" action="ppaction://hlinkshowjump?jump=firstslide"/>
            <a:extLst>
              <a:ext uri="{FF2B5EF4-FFF2-40B4-BE49-F238E27FC236}">
                <a16:creationId xmlns:a16="http://schemas.microsoft.com/office/drawing/2014/main" id="{474CBC1B-5EB4-CB31-5374-A6C0CF5532DB}"/>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4822" name="AutoShape 6">
            <a:hlinkClick r:id="rId4" action="ppaction://hlinksldjump"/>
            <a:extLst>
              <a:ext uri="{FF2B5EF4-FFF2-40B4-BE49-F238E27FC236}">
                <a16:creationId xmlns:a16="http://schemas.microsoft.com/office/drawing/2014/main" id="{2A43CC2B-3DF8-BA99-C58D-5458704B7878}"/>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4823" name="Rectangle 13">
            <a:extLst>
              <a:ext uri="{FF2B5EF4-FFF2-40B4-BE49-F238E27FC236}">
                <a16:creationId xmlns:a16="http://schemas.microsoft.com/office/drawing/2014/main" id="{25BE856A-D02C-B88C-80BF-01D5F3F6B0E7}"/>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9467"/>
                                        </p:tgtEl>
                                        <p:attrNameLst>
                                          <p:attrName>style.visibility</p:attrName>
                                        </p:attrNameLst>
                                      </p:cBhvr>
                                      <p:to>
                                        <p:strVal val="visible"/>
                                      </p:to>
                                    </p:set>
                                    <p:animEffect transition="in" filter="blinds(horizontal)">
                                      <p:cBhvr>
                                        <p:cTn id="7" dur="500"/>
                                        <p:tgtEl>
                                          <p:spTgt spid="19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488" name="Picture 8" descr="E:\毛泽东军事思想\第五次反围剿-1.jpg">
            <a:extLst>
              <a:ext uri="{FF2B5EF4-FFF2-40B4-BE49-F238E27FC236}">
                <a16:creationId xmlns:a16="http://schemas.microsoft.com/office/drawing/2014/main" id="{4511AD8E-5301-DBC6-1B10-560360BC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381000"/>
            <a:ext cx="4329113" cy="59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AutoShape 3">
            <a:hlinkClick r:id="" action="ppaction://hlinkshowjump?jump=nextslide"/>
            <a:extLst>
              <a:ext uri="{FF2B5EF4-FFF2-40B4-BE49-F238E27FC236}">
                <a16:creationId xmlns:a16="http://schemas.microsoft.com/office/drawing/2014/main" id="{A50B5EEF-5D20-9978-8445-8005B8A99306}"/>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5844" name="AutoShape 4">
            <a:hlinkClick r:id="" action="ppaction://hlinkshowjump?jump=previousslide"/>
            <a:extLst>
              <a:ext uri="{FF2B5EF4-FFF2-40B4-BE49-F238E27FC236}">
                <a16:creationId xmlns:a16="http://schemas.microsoft.com/office/drawing/2014/main" id="{9C9DDB9D-36DF-9BF1-85D4-76D0E6F4A613}"/>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5845" name="AutoShape 5">
            <a:hlinkClick r:id="" action="ppaction://hlinkshowjump?jump=firstslide"/>
            <a:extLst>
              <a:ext uri="{FF2B5EF4-FFF2-40B4-BE49-F238E27FC236}">
                <a16:creationId xmlns:a16="http://schemas.microsoft.com/office/drawing/2014/main" id="{80E63B8F-9500-B9C5-216B-CA6AAC153D7A}"/>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5846" name="AutoShape 6">
            <a:hlinkClick r:id="rId4" action="ppaction://hlinksldjump"/>
            <a:extLst>
              <a:ext uri="{FF2B5EF4-FFF2-40B4-BE49-F238E27FC236}">
                <a16:creationId xmlns:a16="http://schemas.microsoft.com/office/drawing/2014/main" id="{12FE00F9-8B25-A5FB-D594-77601871E6DE}"/>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5847" name="Rectangle 9">
            <a:extLst>
              <a:ext uri="{FF2B5EF4-FFF2-40B4-BE49-F238E27FC236}">
                <a16:creationId xmlns:a16="http://schemas.microsoft.com/office/drawing/2014/main" id="{CAF77C16-127F-A678-563E-052B737E3807}"/>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blinds(horizontal)">
                                      <p:cBhvr>
                                        <p:cTn id="7"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8E21F57-32FE-C71E-75DF-103D53C5FF7B}"/>
              </a:ext>
            </a:extLst>
          </p:cNvPr>
          <p:cNvSpPr>
            <a:spLocks noGrp="1" noChangeArrowheads="1"/>
          </p:cNvSpPr>
          <p:nvPr>
            <p:ph type="ctrTitle"/>
          </p:nvPr>
        </p:nvSpPr>
        <p:spPr>
          <a:xfrm>
            <a:off x="2286000" y="838200"/>
            <a:ext cx="5257800" cy="914400"/>
          </a:xfrm>
        </p:spPr>
        <p:txBody>
          <a:bodyPr/>
          <a:lstStyle/>
          <a:p>
            <a:pPr eaLnBrk="1" hangingPunct="1"/>
            <a:r>
              <a:rPr lang="zh-CN" altLang="en-US" sz="2400">
                <a:ea typeface="黑体" panose="02010609060101010101" pitchFamily="49" charset="-122"/>
              </a:rPr>
              <a:t>二、集中优势兵力各个歼灭敌人</a:t>
            </a:r>
            <a:r>
              <a:rPr lang="zh-CN" altLang="en-US"/>
              <a:t> </a:t>
            </a:r>
          </a:p>
        </p:txBody>
      </p:sp>
      <p:sp>
        <p:nvSpPr>
          <p:cNvPr id="14339" name="Rectangle 3">
            <a:extLst>
              <a:ext uri="{FF2B5EF4-FFF2-40B4-BE49-F238E27FC236}">
                <a16:creationId xmlns:a16="http://schemas.microsoft.com/office/drawing/2014/main" id="{D7996ABC-6089-71A5-5A7A-6C1E280A5457}"/>
              </a:ext>
            </a:extLst>
          </p:cNvPr>
          <p:cNvSpPr>
            <a:spLocks noGrp="1" noChangeArrowheads="1"/>
          </p:cNvSpPr>
          <p:nvPr>
            <p:ph type="subTitle" idx="1"/>
          </p:nvPr>
        </p:nvSpPr>
        <p:spPr>
          <a:xfrm>
            <a:off x="2286000" y="1905000"/>
            <a:ext cx="5638800" cy="3352800"/>
          </a:xfrm>
        </p:spPr>
        <p:txBody>
          <a:bodyPr/>
          <a:lstStyle/>
          <a:p>
            <a:pPr algn="just" eaLnBrk="1" hangingPunct="1"/>
            <a:r>
              <a:rPr lang="en-US" altLang="zh-CN" sz="1800">
                <a:latin typeface="楷体_GB2312" pitchFamily="49" charset="-122"/>
                <a:ea typeface="楷体_GB2312" pitchFamily="49" charset="-122"/>
              </a:rPr>
              <a:t>    </a:t>
            </a:r>
            <a:r>
              <a:rPr lang="zh-CN" altLang="en-US" sz="1800">
                <a:latin typeface="楷体_GB2312" pitchFamily="49" charset="-122"/>
                <a:ea typeface="楷体_GB2312" pitchFamily="49" charset="-122"/>
              </a:rPr>
              <a:t>（一）含义：集中优势兵力各个歼灭敌人，就是集中数倍于敌人的兵力打歼灭战。集中优势兵力与各个歼灭敌人，二者是不可分割、辩证统一的，只有集中优势兵力，才能达到各个歼灭敌人的目的；只有各个歼灭敌人，才能形成和保持兵力的优势。</a:t>
            </a:r>
          </a:p>
          <a:p>
            <a:pPr algn="just" eaLnBrk="1" hangingPunct="1"/>
            <a:r>
              <a:rPr lang="zh-CN" altLang="en-US" sz="1800">
                <a:latin typeface="楷体_GB2312" pitchFamily="49" charset="-122"/>
                <a:ea typeface="楷体_GB2312" pitchFamily="49" charset="-122"/>
              </a:rPr>
              <a:t>    （二）这一基本作战原则包含了两层意思：</a:t>
            </a:r>
          </a:p>
          <a:p>
            <a:pPr algn="just" eaLnBrk="1" hangingPunct="1"/>
            <a:r>
              <a:rPr lang="zh-CN" altLang="en-US" sz="1800">
                <a:latin typeface="楷体_GB2312" pitchFamily="49" charset="-122"/>
                <a:ea typeface="楷体_GB2312" pitchFamily="49" charset="-122"/>
              </a:rPr>
              <a:t>    </a:t>
            </a:r>
            <a:r>
              <a:rPr lang="en-US" altLang="zh-CN" sz="1800">
                <a:latin typeface="楷体_GB2312" pitchFamily="49" charset="-122"/>
                <a:ea typeface="楷体_GB2312" pitchFamily="49" charset="-122"/>
              </a:rPr>
              <a:t>1</a:t>
            </a:r>
            <a:r>
              <a:rPr lang="zh-CN" altLang="en-US" sz="1800">
                <a:latin typeface="楷体_GB2312" pitchFamily="49" charset="-122"/>
                <a:ea typeface="楷体_GB2312" pitchFamily="49" charset="-122"/>
              </a:rPr>
              <a:t>、重点用兵。重点用兵，不仅仅表现在主要作战方向上，在同一方向上也应有重点，不能平分兵力。</a:t>
            </a:r>
          </a:p>
          <a:p>
            <a:pPr algn="just" eaLnBrk="1" hangingPunct="1"/>
            <a:r>
              <a:rPr lang="zh-CN" altLang="en-US" sz="1800">
                <a:latin typeface="楷体_GB2312" pitchFamily="49" charset="-122"/>
                <a:ea typeface="楷体_GB2312" pitchFamily="49" charset="-122"/>
              </a:rPr>
              <a:t>    </a:t>
            </a:r>
            <a:r>
              <a:rPr lang="en-US" altLang="zh-CN" sz="1800">
                <a:latin typeface="楷体_GB2312" pitchFamily="49" charset="-122"/>
                <a:ea typeface="楷体_GB2312" pitchFamily="49" charset="-122"/>
              </a:rPr>
              <a:t>2</a:t>
            </a:r>
            <a:r>
              <a:rPr lang="zh-CN" altLang="en-US" sz="1800">
                <a:latin typeface="楷体_GB2312" pitchFamily="49" charset="-122"/>
                <a:ea typeface="楷体_GB2312" pitchFamily="49" charset="-122"/>
              </a:rPr>
              <a:t>、各个歼敌。即先弱后强，先打分散。孤立之敌，后打集中、强大之敌，这一原则并不排斥在必要和可能的情况下打</a:t>
            </a:r>
            <a:r>
              <a:rPr lang="zh-CN" altLang="en-US" sz="1800">
                <a:ea typeface="楷体_GB2312" pitchFamily="49" charset="-122"/>
              </a:rPr>
              <a:t>“</a:t>
            </a:r>
            <a:r>
              <a:rPr lang="zh-CN" altLang="en-US" sz="1800">
                <a:latin typeface="楷体_GB2312" pitchFamily="49" charset="-122"/>
                <a:ea typeface="楷体_GB2312" pitchFamily="49" charset="-122"/>
              </a:rPr>
              <a:t>强</a:t>
            </a:r>
            <a:r>
              <a:rPr lang="zh-CN" altLang="en-US" sz="1800">
                <a:ea typeface="楷体_GB2312" pitchFamily="49" charset="-122"/>
              </a:rPr>
              <a:t>”</a:t>
            </a:r>
            <a:r>
              <a:rPr lang="zh-CN" altLang="en-US" sz="1800">
                <a:latin typeface="楷体_GB2312" pitchFamily="49" charset="-122"/>
                <a:ea typeface="楷体_GB2312" pitchFamily="49" charset="-122"/>
              </a:rPr>
              <a:t>敌。</a:t>
            </a:r>
          </a:p>
          <a:p>
            <a:pPr eaLnBrk="1" hangingPunct="1"/>
            <a:endParaRPr lang="en-US" altLang="zh-CN" sz="1800">
              <a:latin typeface="楷体_GB2312" pitchFamily="49" charset="-122"/>
              <a:ea typeface="楷体_GB2312" pitchFamily="49" charset="-122"/>
            </a:endParaRPr>
          </a:p>
        </p:txBody>
      </p:sp>
      <p:sp>
        <p:nvSpPr>
          <p:cNvPr id="36868" name="AutoShape 6">
            <a:hlinkClick r:id="" action="ppaction://hlinkshowjump?jump=nextslide"/>
            <a:extLst>
              <a:ext uri="{FF2B5EF4-FFF2-40B4-BE49-F238E27FC236}">
                <a16:creationId xmlns:a16="http://schemas.microsoft.com/office/drawing/2014/main" id="{6057CBBE-DAF3-085F-B547-C4B07DDFBFE8}"/>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6869" name="AutoShape 7">
            <a:hlinkClick r:id="" action="ppaction://hlinkshowjump?jump=previousslide"/>
            <a:extLst>
              <a:ext uri="{FF2B5EF4-FFF2-40B4-BE49-F238E27FC236}">
                <a16:creationId xmlns:a16="http://schemas.microsoft.com/office/drawing/2014/main" id="{9CE9F39A-4884-3D25-76B6-CB1954945599}"/>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6870" name="AutoShape 8">
            <a:hlinkClick r:id="" action="ppaction://hlinkshowjump?jump=firstslide"/>
            <a:extLst>
              <a:ext uri="{FF2B5EF4-FFF2-40B4-BE49-F238E27FC236}">
                <a16:creationId xmlns:a16="http://schemas.microsoft.com/office/drawing/2014/main" id="{B81AAF8B-B571-0FE9-8AF4-9C1B0B7E3F81}"/>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6871" name="AutoShape 9">
            <a:hlinkClick r:id="" action="ppaction://hlinkshowjump?jump=nextslide"/>
            <a:extLst>
              <a:ext uri="{FF2B5EF4-FFF2-40B4-BE49-F238E27FC236}">
                <a16:creationId xmlns:a16="http://schemas.microsoft.com/office/drawing/2014/main" id="{71D7C528-B0E6-CB1A-CFC2-F9D522F47A46}"/>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6872" name="AutoShape 10">
            <a:hlinkClick r:id="" action="ppaction://hlinkshowjump?jump=previousslide"/>
            <a:extLst>
              <a:ext uri="{FF2B5EF4-FFF2-40B4-BE49-F238E27FC236}">
                <a16:creationId xmlns:a16="http://schemas.microsoft.com/office/drawing/2014/main" id="{E9A6F1EB-D1FE-E9F4-469A-4E55BBA8CD9A}"/>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6873" name="AutoShape 11">
            <a:hlinkClick r:id="" action="ppaction://hlinkshowjump?jump=firstslide"/>
            <a:extLst>
              <a:ext uri="{FF2B5EF4-FFF2-40B4-BE49-F238E27FC236}">
                <a16:creationId xmlns:a16="http://schemas.microsoft.com/office/drawing/2014/main" id="{DA82A4AD-3E71-1D0F-0F55-202B4CB1EB9F}"/>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6874" name="AutoShape 12">
            <a:hlinkClick r:id="rId3" action="ppaction://hlinksldjump"/>
            <a:extLst>
              <a:ext uri="{FF2B5EF4-FFF2-40B4-BE49-F238E27FC236}">
                <a16:creationId xmlns:a16="http://schemas.microsoft.com/office/drawing/2014/main" id="{0AD0ABAA-F271-2DD9-0B37-9B3E4425FF76}"/>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4349" name="AutoShape 13">
            <a:hlinkClick r:id="rId4" action="ppaction://hlinkfile"/>
            <a:extLst>
              <a:ext uri="{FF2B5EF4-FFF2-40B4-BE49-F238E27FC236}">
                <a16:creationId xmlns:a16="http://schemas.microsoft.com/office/drawing/2014/main" id="{6C877BD6-0A75-EB9D-1070-68714B231019}"/>
              </a:ext>
            </a:extLst>
          </p:cNvPr>
          <p:cNvSpPr>
            <a:spLocks noChangeArrowheads="1"/>
          </p:cNvSpPr>
          <p:nvPr/>
        </p:nvSpPr>
        <p:spPr bwMode="auto">
          <a:xfrm>
            <a:off x="2400300" y="5600700"/>
            <a:ext cx="228600" cy="228600"/>
          </a:xfrm>
          <a:prstGeom prst="actionButtonMovie">
            <a:avLst/>
          </a:prstGeom>
          <a:solidFill>
            <a:srgbClr val="FF6600"/>
          </a:solidFill>
          <a:ln w="9525">
            <a:solidFill>
              <a:srgbClr val="993300"/>
            </a:solidFill>
            <a:miter lim="800000"/>
            <a:headEnd/>
            <a:tailEnd/>
          </a:ln>
        </p:spPr>
        <p:txBody>
          <a:bodyPr wrap="none" anchor="ctr"/>
          <a:lstStyle/>
          <a:p>
            <a:pPr algn="ctr">
              <a:buFont typeface="Arial" panose="020B0604020202020204" pitchFamily="34" charset="0"/>
              <a:buNone/>
            </a:pPr>
            <a:endParaRPr lang="zh-CN" altLang="zh-CN"/>
          </a:p>
        </p:txBody>
      </p:sp>
      <p:sp>
        <p:nvSpPr>
          <p:cNvPr id="14350" name="Text Box 14">
            <a:extLst>
              <a:ext uri="{FF2B5EF4-FFF2-40B4-BE49-F238E27FC236}">
                <a16:creationId xmlns:a16="http://schemas.microsoft.com/office/drawing/2014/main" id="{622C076B-570D-5D4F-E253-41D3F8827848}"/>
              </a:ext>
            </a:extLst>
          </p:cNvPr>
          <p:cNvSpPr txBox="1">
            <a:spLocks noChangeArrowheads="1"/>
          </p:cNvSpPr>
          <p:nvPr/>
        </p:nvSpPr>
        <p:spPr bwMode="auto">
          <a:xfrm>
            <a:off x="2590800" y="5600700"/>
            <a:ext cx="1143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Nine</a:t>
            </a:r>
          </a:p>
        </p:txBody>
      </p:sp>
      <p:sp>
        <p:nvSpPr>
          <p:cNvPr id="14351" name="AutoShape 15">
            <a:hlinkClick r:id="rId5" action="ppaction://hlinksldjump"/>
            <a:extLst>
              <a:ext uri="{FF2B5EF4-FFF2-40B4-BE49-F238E27FC236}">
                <a16:creationId xmlns:a16="http://schemas.microsoft.com/office/drawing/2014/main" id="{B9EBF276-F14B-3276-4B6C-44AD8B6CAE73}"/>
              </a:ext>
            </a:extLst>
          </p:cNvPr>
          <p:cNvSpPr>
            <a:spLocks noChangeArrowheads="1"/>
          </p:cNvSpPr>
          <p:nvPr/>
        </p:nvSpPr>
        <p:spPr bwMode="auto">
          <a:xfrm>
            <a:off x="4953000" y="5600700"/>
            <a:ext cx="228600" cy="228600"/>
          </a:xfrm>
          <a:prstGeom prst="actionButtonBlank">
            <a:avLst/>
          </a:prstGeom>
          <a:solidFill>
            <a:srgbClr val="FFFFFF"/>
          </a:solidFill>
          <a:ln w="9525">
            <a:solidFill>
              <a:srgbClr val="808080"/>
            </a:solidFill>
            <a:miter lim="800000"/>
            <a:headEnd/>
            <a:tailEnd/>
          </a:ln>
        </p:spPr>
        <p:txBody>
          <a:bodyPr wrap="none" anchor="ctr"/>
          <a:lstStyle/>
          <a:p>
            <a:pPr algn="ctr">
              <a:buFont typeface="Arial" panose="020B0604020202020204" pitchFamily="34" charset="0"/>
              <a:buNone/>
            </a:pPr>
            <a:r>
              <a:rPr lang="en-US" altLang="zh-CN" sz="1200">
                <a:solidFill>
                  <a:srgbClr val="FF3300"/>
                </a:solidFill>
                <a:latin typeface="Arial Black" panose="020B0A04020102020204" pitchFamily="34" charset="0"/>
                <a:ea typeface="黑体" panose="02010609060101010101" pitchFamily="49" charset="-122"/>
              </a:rPr>
              <a:t>P</a:t>
            </a:r>
          </a:p>
        </p:txBody>
      </p:sp>
      <p:sp>
        <p:nvSpPr>
          <p:cNvPr id="14352" name="Text Box 16">
            <a:extLst>
              <a:ext uri="{FF2B5EF4-FFF2-40B4-BE49-F238E27FC236}">
                <a16:creationId xmlns:a16="http://schemas.microsoft.com/office/drawing/2014/main" id="{B64BE418-7C8E-AAD9-E3B2-29047DC6D63B}"/>
              </a:ext>
            </a:extLst>
          </p:cNvPr>
          <p:cNvSpPr txBox="1">
            <a:spLocks noChangeArrowheads="1"/>
          </p:cNvSpPr>
          <p:nvPr/>
        </p:nvSpPr>
        <p:spPr bwMode="auto">
          <a:xfrm>
            <a:off x="5181600" y="55626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zh-CN" altLang="en-US" sz="1400">
                <a:latin typeface="Arial" panose="020B0604020202020204" pitchFamily="34" charset="0"/>
              </a:rPr>
              <a:t>淮海战役</a:t>
            </a:r>
          </a:p>
        </p:txBody>
      </p:sp>
      <p:sp>
        <p:nvSpPr>
          <p:cNvPr id="14353" name="AutoShape 17">
            <a:hlinkClick r:id="rId6" action="ppaction://hlinkfile"/>
            <a:extLst>
              <a:ext uri="{FF2B5EF4-FFF2-40B4-BE49-F238E27FC236}">
                <a16:creationId xmlns:a16="http://schemas.microsoft.com/office/drawing/2014/main" id="{0EAE8065-0B68-AF9F-A315-0421ED2F7961}"/>
              </a:ext>
            </a:extLst>
          </p:cNvPr>
          <p:cNvSpPr>
            <a:spLocks noChangeArrowheads="1"/>
          </p:cNvSpPr>
          <p:nvPr/>
        </p:nvSpPr>
        <p:spPr bwMode="auto">
          <a:xfrm>
            <a:off x="3695700" y="5613400"/>
            <a:ext cx="228600" cy="228600"/>
          </a:xfrm>
          <a:prstGeom prst="actionButtonMovie">
            <a:avLst/>
          </a:prstGeom>
          <a:solidFill>
            <a:srgbClr val="FF6600"/>
          </a:solidFill>
          <a:ln w="9525">
            <a:solidFill>
              <a:srgbClr val="993300"/>
            </a:solidFill>
            <a:miter lim="800000"/>
            <a:headEnd/>
            <a:tailEnd/>
          </a:ln>
        </p:spPr>
        <p:txBody>
          <a:bodyPr wrap="none" anchor="ctr"/>
          <a:lstStyle/>
          <a:p>
            <a:pPr algn="ctr">
              <a:buFont typeface="Arial" panose="020B0604020202020204" pitchFamily="34" charset="0"/>
              <a:buNone/>
            </a:pPr>
            <a:endParaRPr lang="zh-CN" altLang="zh-CN"/>
          </a:p>
        </p:txBody>
      </p:sp>
      <p:sp>
        <p:nvSpPr>
          <p:cNvPr id="14354" name="Text Box 18">
            <a:extLst>
              <a:ext uri="{FF2B5EF4-FFF2-40B4-BE49-F238E27FC236}">
                <a16:creationId xmlns:a16="http://schemas.microsoft.com/office/drawing/2014/main" id="{CB465CFA-199B-ED66-6D39-4814403B53D1}"/>
              </a:ext>
            </a:extLst>
          </p:cNvPr>
          <p:cNvSpPr txBox="1">
            <a:spLocks noChangeArrowheads="1"/>
          </p:cNvSpPr>
          <p:nvPr/>
        </p:nvSpPr>
        <p:spPr bwMode="auto">
          <a:xfrm>
            <a:off x="3886200" y="5613400"/>
            <a:ext cx="1143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Ten</a:t>
            </a:r>
          </a:p>
        </p:txBody>
      </p:sp>
      <p:sp>
        <p:nvSpPr>
          <p:cNvPr id="36881" name="Rectangle 19">
            <a:extLst>
              <a:ext uri="{FF2B5EF4-FFF2-40B4-BE49-F238E27FC236}">
                <a16:creationId xmlns:a16="http://schemas.microsoft.com/office/drawing/2014/main" id="{1476100E-0290-4CCC-234E-CB49F7FEA2BC}"/>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500" fill="hold"/>
                                        <p:tgtEl>
                                          <p:spTgt spid="14338"/>
                                        </p:tgtEl>
                                        <p:attrNameLst>
                                          <p:attrName>ppt_x</p:attrName>
                                        </p:attrNameLst>
                                      </p:cBhvr>
                                      <p:tavLst>
                                        <p:tav tm="0">
                                          <p:val>
                                            <p:strVal val="0-#ppt_w/2"/>
                                          </p:val>
                                        </p:tav>
                                        <p:tav tm="100000">
                                          <p:val>
                                            <p:strVal val="#ppt_x"/>
                                          </p:val>
                                        </p:tav>
                                      </p:tavLst>
                                    </p:anim>
                                    <p:anim calcmode="lin" valueType="num">
                                      <p:cBhvr>
                                        <p:cTn id="8" dur="500" fill="hold"/>
                                        <p:tgtEl>
                                          <p:spTgt spid="1433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3" presetClass="entr" presetSubtype="528" fill="hold" nodeType="afterEffect">
                                  <p:stCondLst>
                                    <p:cond delay="0"/>
                                  </p:stCondLst>
                                  <p:childTnLst>
                                    <p:set>
                                      <p:cBhvr>
                                        <p:cTn id="11" dur="1" fill="hold">
                                          <p:stCondLst>
                                            <p:cond delay="0"/>
                                          </p:stCondLst>
                                        </p:cTn>
                                        <p:tgtEl>
                                          <p:spTgt spid="14339"/>
                                        </p:tgtEl>
                                        <p:attrNameLst>
                                          <p:attrName>style.visibility</p:attrName>
                                        </p:attrNameLst>
                                      </p:cBhvr>
                                      <p:to>
                                        <p:strVal val="visible"/>
                                      </p:to>
                                    </p:set>
                                    <p:anim calcmode="lin" valueType="num">
                                      <p:cBhvr>
                                        <p:cTn id="12" dur="500" fill="hold"/>
                                        <p:tgtEl>
                                          <p:spTgt spid="14339"/>
                                        </p:tgtEl>
                                        <p:attrNameLst>
                                          <p:attrName>ppt_w</p:attrName>
                                        </p:attrNameLst>
                                      </p:cBhvr>
                                      <p:tavLst>
                                        <p:tav tm="0">
                                          <p:val>
                                            <p:fltVal val="0"/>
                                          </p:val>
                                        </p:tav>
                                        <p:tav tm="100000">
                                          <p:val>
                                            <p:strVal val="#ppt_w"/>
                                          </p:val>
                                        </p:tav>
                                      </p:tavLst>
                                    </p:anim>
                                    <p:anim calcmode="lin" valueType="num">
                                      <p:cBhvr>
                                        <p:cTn id="13" dur="500" fill="hold"/>
                                        <p:tgtEl>
                                          <p:spTgt spid="14339"/>
                                        </p:tgtEl>
                                        <p:attrNameLst>
                                          <p:attrName>ppt_h</p:attrName>
                                        </p:attrNameLst>
                                      </p:cBhvr>
                                      <p:tavLst>
                                        <p:tav tm="0">
                                          <p:val>
                                            <p:fltVal val="0"/>
                                          </p:val>
                                        </p:tav>
                                        <p:tav tm="100000">
                                          <p:val>
                                            <p:strVal val="#ppt_h"/>
                                          </p:val>
                                        </p:tav>
                                      </p:tavLst>
                                    </p:anim>
                                    <p:anim calcmode="lin" valueType="num">
                                      <p:cBhvr>
                                        <p:cTn id="14" dur="500" fill="hold"/>
                                        <p:tgtEl>
                                          <p:spTgt spid="14339"/>
                                        </p:tgtEl>
                                        <p:attrNameLst>
                                          <p:attrName>ppt_x</p:attrName>
                                        </p:attrNameLst>
                                      </p:cBhvr>
                                      <p:tavLst>
                                        <p:tav tm="0">
                                          <p:val>
                                            <p:fltVal val="0.5"/>
                                          </p:val>
                                        </p:tav>
                                        <p:tav tm="100000">
                                          <p:val>
                                            <p:strVal val="#ppt_x"/>
                                          </p:val>
                                        </p:tav>
                                      </p:tavLst>
                                    </p:anim>
                                    <p:anim calcmode="lin" valueType="num">
                                      <p:cBhvr>
                                        <p:cTn id="15" dur="500" fill="hold"/>
                                        <p:tgtEl>
                                          <p:spTgt spid="14339"/>
                                        </p:tgtEl>
                                        <p:attrNameLst>
                                          <p:attrName>ppt_y</p:attrName>
                                        </p:attrNameLst>
                                      </p:cBhvr>
                                      <p:tavLst>
                                        <p:tav tm="0">
                                          <p:val>
                                            <p:fltVal val="0.5"/>
                                          </p:val>
                                        </p:tav>
                                        <p:tav tm="100000">
                                          <p:val>
                                            <p:strVal val="#ppt_y"/>
                                          </p:val>
                                        </p:tav>
                                      </p:tavLst>
                                    </p:anim>
                                  </p:childTnLst>
                                </p:cTn>
                              </p:par>
                            </p:childTnLst>
                          </p:cTn>
                        </p:par>
                        <p:par>
                          <p:cTn id="16" fill="hold" nodeType="afterGroup">
                            <p:stCondLst>
                              <p:cond delay="1000"/>
                            </p:stCondLst>
                            <p:childTnLst>
                              <p:par>
                                <p:cTn id="17" presetID="2" presetClass="entr" presetSubtype="8" fill="hold" nodeType="afterEffect">
                                  <p:stCondLst>
                                    <p:cond delay="0"/>
                                  </p:stCondLst>
                                  <p:childTnLst>
                                    <p:set>
                                      <p:cBhvr>
                                        <p:cTn id="18" dur="1" fill="hold">
                                          <p:stCondLst>
                                            <p:cond delay="0"/>
                                          </p:stCondLst>
                                        </p:cTn>
                                        <p:tgtEl>
                                          <p:spTgt spid="14349"/>
                                        </p:tgtEl>
                                        <p:attrNameLst>
                                          <p:attrName>style.visibility</p:attrName>
                                        </p:attrNameLst>
                                      </p:cBhvr>
                                      <p:to>
                                        <p:strVal val="visible"/>
                                      </p:to>
                                    </p:set>
                                    <p:anim calcmode="lin" valueType="num">
                                      <p:cBhvr>
                                        <p:cTn id="19" dur="500" fill="hold"/>
                                        <p:tgtEl>
                                          <p:spTgt spid="14349"/>
                                        </p:tgtEl>
                                        <p:attrNameLst>
                                          <p:attrName>ppt_x</p:attrName>
                                        </p:attrNameLst>
                                      </p:cBhvr>
                                      <p:tavLst>
                                        <p:tav tm="0">
                                          <p:val>
                                            <p:strVal val="0-#ppt_w/2"/>
                                          </p:val>
                                        </p:tav>
                                        <p:tav tm="100000">
                                          <p:val>
                                            <p:strVal val="#ppt_x"/>
                                          </p:val>
                                        </p:tav>
                                      </p:tavLst>
                                    </p:anim>
                                    <p:anim calcmode="lin" valueType="num">
                                      <p:cBhvr>
                                        <p:cTn id="20" dur="500" fill="hold"/>
                                        <p:tgtEl>
                                          <p:spTgt spid="14349"/>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1500"/>
                            </p:stCondLst>
                            <p:childTnLst>
                              <p:par>
                                <p:cTn id="22" presetID="2" presetClass="entr" presetSubtype="8" fill="hold" nodeType="afterEffect">
                                  <p:stCondLst>
                                    <p:cond delay="0"/>
                                  </p:stCondLst>
                                  <p:childTnLst>
                                    <p:set>
                                      <p:cBhvr>
                                        <p:cTn id="23" dur="1" fill="hold">
                                          <p:stCondLst>
                                            <p:cond delay="0"/>
                                          </p:stCondLst>
                                        </p:cTn>
                                        <p:tgtEl>
                                          <p:spTgt spid="14350"/>
                                        </p:tgtEl>
                                        <p:attrNameLst>
                                          <p:attrName>style.visibility</p:attrName>
                                        </p:attrNameLst>
                                      </p:cBhvr>
                                      <p:to>
                                        <p:strVal val="visible"/>
                                      </p:to>
                                    </p:set>
                                    <p:anim calcmode="lin" valueType="num">
                                      <p:cBhvr>
                                        <p:cTn id="24" dur="500" fill="hold"/>
                                        <p:tgtEl>
                                          <p:spTgt spid="14350"/>
                                        </p:tgtEl>
                                        <p:attrNameLst>
                                          <p:attrName>ppt_x</p:attrName>
                                        </p:attrNameLst>
                                      </p:cBhvr>
                                      <p:tavLst>
                                        <p:tav tm="0">
                                          <p:val>
                                            <p:strVal val="0-#ppt_w/2"/>
                                          </p:val>
                                        </p:tav>
                                        <p:tav tm="100000">
                                          <p:val>
                                            <p:strVal val="#ppt_x"/>
                                          </p:val>
                                        </p:tav>
                                      </p:tavLst>
                                    </p:anim>
                                    <p:anim calcmode="lin" valueType="num">
                                      <p:cBhvr>
                                        <p:cTn id="25" dur="500" fill="hold"/>
                                        <p:tgtEl>
                                          <p:spTgt spid="14350"/>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2000"/>
                            </p:stCondLst>
                            <p:childTnLst>
                              <p:par>
                                <p:cTn id="27" presetID="2" presetClass="entr" presetSubtype="8" fill="hold" nodeType="afterEffect">
                                  <p:stCondLst>
                                    <p:cond delay="0"/>
                                  </p:stCondLst>
                                  <p:childTnLst>
                                    <p:set>
                                      <p:cBhvr>
                                        <p:cTn id="28" dur="1" fill="hold">
                                          <p:stCondLst>
                                            <p:cond delay="0"/>
                                          </p:stCondLst>
                                        </p:cTn>
                                        <p:tgtEl>
                                          <p:spTgt spid="14353"/>
                                        </p:tgtEl>
                                        <p:attrNameLst>
                                          <p:attrName>style.visibility</p:attrName>
                                        </p:attrNameLst>
                                      </p:cBhvr>
                                      <p:to>
                                        <p:strVal val="visible"/>
                                      </p:to>
                                    </p:set>
                                    <p:anim calcmode="lin" valueType="num">
                                      <p:cBhvr>
                                        <p:cTn id="29" dur="500" fill="hold"/>
                                        <p:tgtEl>
                                          <p:spTgt spid="14353"/>
                                        </p:tgtEl>
                                        <p:attrNameLst>
                                          <p:attrName>ppt_x</p:attrName>
                                        </p:attrNameLst>
                                      </p:cBhvr>
                                      <p:tavLst>
                                        <p:tav tm="0">
                                          <p:val>
                                            <p:strVal val="0-#ppt_w/2"/>
                                          </p:val>
                                        </p:tav>
                                        <p:tav tm="100000">
                                          <p:val>
                                            <p:strVal val="#ppt_x"/>
                                          </p:val>
                                        </p:tav>
                                      </p:tavLst>
                                    </p:anim>
                                    <p:anim calcmode="lin" valueType="num">
                                      <p:cBhvr>
                                        <p:cTn id="30" dur="500" fill="hold"/>
                                        <p:tgtEl>
                                          <p:spTgt spid="14353"/>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2500"/>
                            </p:stCondLst>
                            <p:childTnLst>
                              <p:par>
                                <p:cTn id="32" presetID="2" presetClass="entr" presetSubtype="8" fill="hold" nodeType="afterEffect">
                                  <p:stCondLst>
                                    <p:cond delay="0"/>
                                  </p:stCondLst>
                                  <p:childTnLst>
                                    <p:set>
                                      <p:cBhvr>
                                        <p:cTn id="33" dur="1" fill="hold">
                                          <p:stCondLst>
                                            <p:cond delay="0"/>
                                          </p:stCondLst>
                                        </p:cTn>
                                        <p:tgtEl>
                                          <p:spTgt spid="14354"/>
                                        </p:tgtEl>
                                        <p:attrNameLst>
                                          <p:attrName>style.visibility</p:attrName>
                                        </p:attrNameLst>
                                      </p:cBhvr>
                                      <p:to>
                                        <p:strVal val="visible"/>
                                      </p:to>
                                    </p:set>
                                    <p:anim calcmode="lin" valueType="num">
                                      <p:cBhvr>
                                        <p:cTn id="34" dur="500" fill="hold"/>
                                        <p:tgtEl>
                                          <p:spTgt spid="14354"/>
                                        </p:tgtEl>
                                        <p:attrNameLst>
                                          <p:attrName>ppt_x</p:attrName>
                                        </p:attrNameLst>
                                      </p:cBhvr>
                                      <p:tavLst>
                                        <p:tav tm="0">
                                          <p:val>
                                            <p:strVal val="0-#ppt_w/2"/>
                                          </p:val>
                                        </p:tav>
                                        <p:tav tm="100000">
                                          <p:val>
                                            <p:strVal val="#ppt_x"/>
                                          </p:val>
                                        </p:tav>
                                      </p:tavLst>
                                    </p:anim>
                                    <p:anim calcmode="lin" valueType="num">
                                      <p:cBhvr>
                                        <p:cTn id="35" dur="500" fill="hold"/>
                                        <p:tgtEl>
                                          <p:spTgt spid="14354"/>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3000"/>
                            </p:stCondLst>
                            <p:childTnLst>
                              <p:par>
                                <p:cTn id="37" presetID="2" presetClass="entr" presetSubtype="8" fill="hold" nodeType="afterEffect">
                                  <p:stCondLst>
                                    <p:cond delay="0"/>
                                  </p:stCondLst>
                                  <p:childTnLst>
                                    <p:set>
                                      <p:cBhvr>
                                        <p:cTn id="38" dur="1" fill="hold">
                                          <p:stCondLst>
                                            <p:cond delay="0"/>
                                          </p:stCondLst>
                                        </p:cTn>
                                        <p:tgtEl>
                                          <p:spTgt spid="14351"/>
                                        </p:tgtEl>
                                        <p:attrNameLst>
                                          <p:attrName>style.visibility</p:attrName>
                                        </p:attrNameLst>
                                      </p:cBhvr>
                                      <p:to>
                                        <p:strVal val="visible"/>
                                      </p:to>
                                    </p:set>
                                    <p:anim calcmode="lin" valueType="num">
                                      <p:cBhvr>
                                        <p:cTn id="39" dur="500" fill="hold"/>
                                        <p:tgtEl>
                                          <p:spTgt spid="14351"/>
                                        </p:tgtEl>
                                        <p:attrNameLst>
                                          <p:attrName>ppt_x</p:attrName>
                                        </p:attrNameLst>
                                      </p:cBhvr>
                                      <p:tavLst>
                                        <p:tav tm="0">
                                          <p:val>
                                            <p:strVal val="0-#ppt_w/2"/>
                                          </p:val>
                                        </p:tav>
                                        <p:tav tm="100000">
                                          <p:val>
                                            <p:strVal val="#ppt_x"/>
                                          </p:val>
                                        </p:tav>
                                      </p:tavLst>
                                    </p:anim>
                                    <p:anim calcmode="lin" valueType="num">
                                      <p:cBhvr>
                                        <p:cTn id="40" dur="500" fill="hold"/>
                                        <p:tgtEl>
                                          <p:spTgt spid="14351"/>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3500"/>
                            </p:stCondLst>
                            <p:childTnLst>
                              <p:par>
                                <p:cTn id="42" presetID="2" presetClass="entr" presetSubtype="8" fill="hold" nodeType="afterEffect">
                                  <p:stCondLst>
                                    <p:cond delay="0"/>
                                  </p:stCondLst>
                                  <p:childTnLst>
                                    <p:set>
                                      <p:cBhvr>
                                        <p:cTn id="43" dur="1" fill="hold">
                                          <p:stCondLst>
                                            <p:cond delay="0"/>
                                          </p:stCondLst>
                                        </p:cTn>
                                        <p:tgtEl>
                                          <p:spTgt spid="14352"/>
                                        </p:tgtEl>
                                        <p:attrNameLst>
                                          <p:attrName>style.visibility</p:attrName>
                                        </p:attrNameLst>
                                      </p:cBhvr>
                                      <p:to>
                                        <p:strVal val="visible"/>
                                      </p:to>
                                    </p:set>
                                    <p:anim calcmode="lin" valueType="num">
                                      <p:cBhvr>
                                        <p:cTn id="44" dur="500" fill="hold"/>
                                        <p:tgtEl>
                                          <p:spTgt spid="14352"/>
                                        </p:tgtEl>
                                        <p:attrNameLst>
                                          <p:attrName>ppt_x</p:attrName>
                                        </p:attrNameLst>
                                      </p:cBhvr>
                                      <p:tavLst>
                                        <p:tav tm="0">
                                          <p:val>
                                            <p:strVal val="0-#ppt_w/2"/>
                                          </p:val>
                                        </p:tav>
                                        <p:tav tm="100000">
                                          <p:val>
                                            <p:strVal val="#ppt_x"/>
                                          </p:val>
                                        </p:tav>
                                      </p:tavLst>
                                    </p:anim>
                                    <p:anim calcmode="lin" valueType="num">
                                      <p:cBhvr>
                                        <p:cTn id="45" dur="500" fill="hold"/>
                                        <p:tgtEl>
                                          <p:spTgt spid="143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p:bldP spid="14349" grpId="0" animBg="1"/>
      <p:bldP spid="14350" grpId="0"/>
      <p:bldP spid="14351" grpId="0" animBg="1"/>
      <p:bldP spid="14352" grpId="0"/>
      <p:bldP spid="14353" grpId="0" animBg="1"/>
      <p:bldP spid="1435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1033">
            <a:extLst>
              <a:ext uri="{FF2B5EF4-FFF2-40B4-BE49-F238E27FC236}">
                <a16:creationId xmlns:a16="http://schemas.microsoft.com/office/drawing/2014/main" id="{201606C1-93F8-E24B-7437-43C428FF3951}"/>
              </a:ext>
            </a:extLst>
          </p:cNvPr>
          <p:cNvGrpSpPr>
            <a:grpSpLocks/>
          </p:cNvGrpSpPr>
          <p:nvPr/>
        </p:nvGrpSpPr>
        <p:grpSpPr bwMode="auto">
          <a:xfrm>
            <a:off x="1143000" y="1981200"/>
            <a:ext cx="7620000" cy="3459163"/>
            <a:chOff x="576" y="1392"/>
            <a:chExt cx="4800" cy="2179"/>
          </a:xfrm>
        </p:grpSpPr>
        <p:sp>
          <p:nvSpPr>
            <p:cNvPr id="37891" name="Text Box 1027">
              <a:extLst>
                <a:ext uri="{FF2B5EF4-FFF2-40B4-BE49-F238E27FC236}">
                  <a16:creationId xmlns:a16="http://schemas.microsoft.com/office/drawing/2014/main" id="{F547B515-D5BB-B2A4-6DC3-632BBC12EE47}"/>
                </a:ext>
              </a:extLst>
            </p:cNvPr>
            <p:cNvSpPr txBox="1">
              <a:spLocks noChangeArrowheads="1"/>
            </p:cNvSpPr>
            <p:nvPr/>
          </p:nvSpPr>
          <p:spPr bwMode="auto">
            <a:xfrm>
              <a:off x="576" y="1584"/>
              <a:ext cx="672" cy="1488"/>
            </a:xfrm>
            <a:prstGeom prst="rect">
              <a:avLst/>
            </a:prstGeom>
            <a:solidFill>
              <a:srgbClr val="FFFFFF"/>
            </a:solidFill>
            <a:ln w="9525">
              <a:solidFill>
                <a:srgbClr val="FFFFFF"/>
              </a:solidFill>
              <a:miter lim="800000"/>
              <a:headEnd/>
              <a:tailEnd/>
            </a:ln>
          </p:spPr>
          <p:txBody>
            <a:bodyPr/>
            <a:lstStyle/>
            <a:p>
              <a:pPr algn="ctr" eaLnBrk="0" hangingPunct="0">
                <a:buFont typeface="Arial" panose="020B0604020202020204" pitchFamily="34" charset="0"/>
                <a:buNone/>
              </a:pPr>
              <a:r>
                <a:rPr lang="zh-CN" altLang="en-US" sz="2000" b="1">
                  <a:latin typeface="楷体_GB2312" pitchFamily="49" charset="-122"/>
                  <a:ea typeface="楷体_GB2312" pitchFamily="49" charset="-122"/>
                </a:rPr>
                <a:t>我</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军</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六</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十</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万</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人</a:t>
              </a:r>
            </a:p>
            <a:p>
              <a:pPr algn="ctr" eaLnBrk="0" hangingPunct="0">
                <a:buFont typeface="Arial" panose="020B0604020202020204" pitchFamily="34" charset="0"/>
                <a:buNone/>
              </a:pPr>
              <a:r>
                <a:rPr lang="en-US" altLang="zh-CN" sz="2000" b="1">
                  <a:latin typeface="楷体_GB2312" pitchFamily="49" charset="-122"/>
                  <a:ea typeface="楷体_GB2312" pitchFamily="49" charset="-122"/>
                </a:rPr>
                <a:t>(</a:t>
              </a:r>
              <a:r>
                <a:rPr lang="zh-CN" altLang="en-US" sz="2000" b="1">
                  <a:latin typeface="楷体_GB2312" pitchFamily="49" charset="-122"/>
                  <a:ea typeface="楷体_GB2312" pitchFamily="49" charset="-122"/>
                </a:rPr>
                <a:t>全局</a:t>
              </a:r>
              <a:r>
                <a:rPr lang="en-US" altLang="zh-CN" sz="2000" b="1">
                  <a:latin typeface="楷体_GB2312" pitchFamily="49" charset="-122"/>
                  <a:ea typeface="楷体_GB2312" pitchFamily="49" charset="-122"/>
                </a:rPr>
                <a:t>)</a:t>
              </a:r>
            </a:p>
          </p:txBody>
        </p:sp>
        <p:sp>
          <p:nvSpPr>
            <p:cNvPr id="37892" name="AutoShape 1028">
              <a:extLst>
                <a:ext uri="{FF2B5EF4-FFF2-40B4-BE49-F238E27FC236}">
                  <a16:creationId xmlns:a16="http://schemas.microsoft.com/office/drawing/2014/main" id="{5A654C06-7D4D-51CF-F9F4-C7D3E27B9AE9}"/>
                </a:ext>
              </a:extLst>
            </p:cNvPr>
            <p:cNvSpPr>
              <a:spLocks/>
            </p:cNvSpPr>
            <p:nvPr/>
          </p:nvSpPr>
          <p:spPr bwMode="auto">
            <a:xfrm>
              <a:off x="1200" y="1392"/>
              <a:ext cx="92" cy="1887"/>
            </a:xfrm>
            <a:prstGeom prst="leftBrace">
              <a:avLst>
                <a:gd name="adj1" fmla="val 16779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Arial" panose="020B0604020202020204" pitchFamily="34" charset="0"/>
                <a:buNone/>
              </a:pPr>
              <a:endParaRPr lang="zh-CN" altLang="en-US"/>
            </a:p>
          </p:txBody>
        </p:sp>
        <p:sp>
          <p:nvSpPr>
            <p:cNvPr id="37893" name="Text Box 1029">
              <a:extLst>
                <a:ext uri="{FF2B5EF4-FFF2-40B4-BE49-F238E27FC236}">
                  <a16:creationId xmlns:a16="http://schemas.microsoft.com/office/drawing/2014/main" id="{409717E5-B91E-7D54-3896-8BAA1895D7D1}"/>
                </a:ext>
              </a:extLst>
            </p:cNvPr>
            <p:cNvSpPr txBox="1">
              <a:spLocks noChangeArrowheads="1"/>
            </p:cNvSpPr>
            <p:nvPr/>
          </p:nvSpPr>
          <p:spPr bwMode="auto">
            <a:xfrm>
              <a:off x="1344" y="1536"/>
              <a:ext cx="1763" cy="16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buFont typeface="Arial" panose="020B0604020202020204" pitchFamily="34" charset="0"/>
                <a:buNone/>
              </a:pPr>
              <a:r>
                <a:rPr lang="zh-CN" altLang="en-US" sz="2000" b="1">
                  <a:latin typeface="楷体_GB2312" pitchFamily="49" charset="-122"/>
                  <a:ea typeface="楷体_GB2312" pitchFamily="49" charset="-122"/>
                </a:rPr>
                <a:t>第一阶段：</a:t>
              </a:r>
            </a:p>
            <a:p>
              <a:pPr algn="just" eaLnBrk="0" hangingPunct="0">
                <a:buFont typeface="Arial" panose="020B0604020202020204" pitchFamily="34" charset="0"/>
                <a:buNone/>
              </a:pPr>
              <a:r>
                <a:rPr lang="zh-CN" altLang="en-US" sz="2000" b="1">
                  <a:latin typeface="楷体_GB2312" pitchFamily="49" charset="-122"/>
                  <a:ea typeface="楷体_GB2312" pitchFamily="49" charset="-122"/>
                </a:rPr>
                <a:t>（局部：碾庄）</a:t>
              </a:r>
            </a:p>
            <a:p>
              <a:pPr algn="just" eaLnBrk="0" hangingPunct="0">
                <a:buFont typeface="Arial" panose="020B0604020202020204" pitchFamily="34" charset="0"/>
                <a:buNone/>
              </a:pPr>
              <a:endParaRPr lang="zh-CN" altLang="en-US" sz="2000" b="1">
                <a:latin typeface="楷体_GB2312" pitchFamily="49" charset="-122"/>
                <a:ea typeface="楷体_GB2312" pitchFamily="49" charset="-122"/>
              </a:endParaRPr>
            </a:p>
            <a:p>
              <a:pPr algn="just" eaLnBrk="0" hangingPunct="0">
                <a:buFont typeface="Arial" panose="020B0604020202020204" pitchFamily="34" charset="0"/>
                <a:buNone/>
              </a:pPr>
              <a:r>
                <a:rPr lang="zh-CN" altLang="en-US" sz="2000" b="1">
                  <a:latin typeface="楷体_GB2312" pitchFamily="49" charset="-122"/>
                  <a:ea typeface="楷体_GB2312" pitchFamily="49" charset="-122"/>
                </a:rPr>
                <a:t>第二阶段：</a:t>
              </a:r>
            </a:p>
            <a:p>
              <a:pPr algn="just" eaLnBrk="0" hangingPunct="0">
                <a:buFont typeface="Arial" panose="020B0604020202020204" pitchFamily="34" charset="0"/>
                <a:buNone/>
              </a:pPr>
              <a:r>
                <a:rPr lang="zh-CN" altLang="en-US" sz="2000" b="1">
                  <a:latin typeface="楷体_GB2312" pitchFamily="49" charset="-122"/>
                  <a:ea typeface="楷体_GB2312" pitchFamily="49" charset="-122"/>
                </a:rPr>
                <a:t>（局部：双堆集）</a:t>
              </a:r>
            </a:p>
            <a:p>
              <a:pPr algn="just" eaLnBrk="0" hangingPunct="0">
                <a:buFont typeface="Arial" panose="020B0604020202020204" pitchFamily="34" charset="0"/>
                <a:buNone/>
              </a:pPr>
              <a:endParaRPr lang="zh-CN" altLang="en-US" sz="2000" b="1">
                <a:latin typeface="楷体_GB2312" pitchFamily="49" charset="-122"/>
                <a:ea typeface="楷体_GB2312" pitchFamily="49" charset="-122"/>
              </a:endParaRPr>
            </a:p>
            <a:p>
              <a:pPr algn="just" eaLnBrk="0" hangingPunct="0">
                <a:buFont typeface="Arial" panose="020B0604020202020204" pitchFamily="34" charset="0"/>
                <a:buNone/>
              </a:pPr>
              <a:r>
                <a:rPr lang="zh-CN" altLang="en-US" sz="2000" b="1">
                  <a:latin typeface="楷体_GB2312" pitchFamily="49" charset="-122"/>
                  <a:ea typeface="楷体_GB2312" pitchFamily="49" charset="-122"/>
                </a:rPr>
                <a:t>第三阶段：</a:t>
              </a:r>
            </a:p>
            <a:p>
              <a:pPr algn="just" eaLnBrk="0" hangingPunct="0">
                <a:buFont typeface="Arial" panose="020B0604020202020204" pitchFamily="34" charset="0"/>
                <a:buNone/>
              </a:pPr>
              <a:r>
                <a:rPr lang="zh-CN" altLang="en-US" sz="2000" b="1">
                  <a:latin typeface="楷体_GB2312" pitchFamily="49" charset="-122"/>
                  <a:ea typeface="楷体_GB2312" pitchFamily="49" charset="-122"/>
                </a:rPr>
                <a:t>（局部：陈官庄）</a:t>
              </a:r>
            </a:p>
          </p:txBody>
        </p:sp>
        <p:sp>
          <p:nvSpPr>
            <p:cNvPr id="37894" name="Text Box 1030">
              <a:extLst>
                <a:ext uri="{FF2B5EF4-FFF2-40B4-BE49-F238E27FC236}">
                  <a16:creationId xmlns:a16="http://schemas.microsoft.com/office/drawing/2014/main" id="{D6AD12EF-33A2-D11A-4918-A05A3FA1ECB8}"/>
                </a:ext>
              </a:extLst>
            </p:cNvPr>
            <p:cNvSpPr txBox="1">
              <a:spLocks noChangeArrowheads="1"/>
            </p:cNvSpPr>
            <p:nvPr/>
          </p:nvSpPr>
          <p:spPr bwMode="auto">
            <a:xfrm>
              <a:off x="2688" y="1536"/>
              <a:ext cx="2234" cy="1584"/>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buFont typeface="Arial" panose="020B0604020202020204" pitchFamily="34" charset="0"/>
                <a:buNone/>
              </a:pPr>
              <a:r>
                <a:rPr lang="en-US" altLang="zh-CN" sz="2000" b="1">
                  <a:latin typeface="楷体_GB2312" pitchFamily="49" charset="-122"/>
                  <a:ea typeface="楷体_GB2312" pitchFamily="49" charset="-122"/>
                </a:rPr>
                <a:t>38</a:t>
              </a:r>
              <a:r>
                <a:rPr lang="zh-CN" altLang="en-US" sz="2000" b="1">
                  <a:latin typeface="楷体_GB2312" pitchFamily="49" charset="-122"/>
                  <a:ea typeface="楷体_GB2312" pitchFamily="49" charset="-122"/>
                </a:rPr>
                <a:t>个师    →   </a:t>
              </a:r>
              <a:r>
                <a:rPr lang="en-US" altLang="zh-CN" sz="2000" b="1">
                  <a:latin typeface="楷体_GB2312" pitchFamily="49" charset="-122"/>
                  <a:ea typeface="楷体_GB2312" pitchFamily="49" charset="-122"/>
                </a:rPr>
                <a:t>8</a:t>
              </a:r>
              <a:r>
                <a:rPr lang="zh-CN" altLang="en-US" sz="2000" b="1">
                  <a:latin typeface="楷体_GB2312" pitchFamily="49" charset="-122"/>
                  <a:ea typeface="楷体_GB2312" pitchFamily="49" charset="-122"/>
                </a:rPr>
                <a:t>个师</a:t>
              </a:r>
            </a:p>
            <a:p>
              <a:pPr algn="just" eaLnBrk="0" hangingPunct="0">
                <a:buFont typeface="Arial" panose="020B0604020202020204" pitchFamily="34" charset="0"/>
                <a:buNone/>
              </a:pPr>
              <a:r>
                <a:rPr lang="zh-CN" altLang="en-US" sz="2000" b="1">
                  <a:latin typeface="楷体_GB2312" pitchFamily="49" charset="-122"/>
                  <a:ea typeface="楷体_GB2312" pitchFamily="49" charset="-122"/>
                </a:rPr>
                <a:t>（华野）     （黄伯韬）</a:t>
              </a:r>
            </a:p>
            <a:p>
              <a:pPr algn="just" eaLnBrk="0" hangingPunct="0">
                <a:buFont typeface="Arial" panose="020B0604020202020204" pitchFamily="34" charset="0"/>
                <a:buNone/>
              </a:pPr>
              <a:endParaRPr lang="zh-CN" altLang="en-US" sz="2000" b="1">
                <a:latin typeface="楷体_GB2312" pitchFamily="49" charset="-122"/>
                <a:ea typeface="楷体_GB2312" pitchFamily="49" charset="-122"/>
              </a:endParaRPr>
            </a:p>
            <a:p>
              <a:pPr algn="just" eaLnBrk="0" hangingPunct="0">
                <a:buFont typeface="Arial" panose="020B0604020202020204" pitchFamily="34" charset="0"/>
                <a:buNone/>
              </a:pPr>
              <a:r>
                <a:rPr lang="en-US" altLang="zh-CN" sz="2000" b="1">
                  <a:latin typeface="楷体_GB2312" pitchFamily="49" charset="-122"/>
                  <a:ea typeface="楷体_GB2312" pitchFamily="49" charset="-122"/>
                </a:rPr>
                <a:t>37</a:t>
              </a:r>
              <a:r>
                <a:rPr lang="zh-CN" altLang="en-US" sz="2000" b="1">
                  <a:latin typeface="楷体_GB2312" pitchFamily="49" charset="-122"/>
                  <a:ea typeface="楷体_GB2312" pitchFamily="49" charset="-122"/>
                </a:rPr>
                <a:t>个师    →   </a:t>
              </a:r>
              <a:r>
                <a:rPr lang="en-US" altLang="zh-CN" sz="2000" b="1">
                  <a:latin typeface="楷体_GB2312" pitchFamily="49" charset="-122"/>
                  <a:ea typeface="楷体_GB2312" pitchFamily="49" charset="-122"/>
                </a:rPr>
                <a:t>16</a:t>
              </a:r>
              <a:r>
                <a:rPr lang="zh-CN" altLang="en-US" sz="2000" b="1">
                  <a:latin typeface="楷体_GB2312" pitchFamily="49" charset="-122"/>
                  <a:ea typeface="楷体_GB2312" pitchFamily="49" charset="-122"/>
                </a:rPr>
                <a:t>个师</a:t>
              </a:r>
            </a:p>
            <a:p>
              <a:pPr algn="just" eaLnBrk="0" hangingPunct="0">
                <a:buFont typeface="Arial" panose="020B0604020202020204" pitchFamily="34" charset="0"/>
                <a:buNone/>
              </a:pPr>
              <a:r>
                <a:rPr lang="zh-CN" altLang="en-US" sz="2000" b="1">
                  <a:latin typeface="楷体_GB2312" pitchFamily="49" charset="-122"/>
                  <a:ea typeface="楷体_GB2312" pitchFamily="49" charset="-122"/>
                </a:rPr>
                <a:t>（华野、中野）（黄  维）</a:t>
              </a:r>
            </a:p>
            <a:p>
              <a:pPr algn="just" eaLnBrk="0" hangingPunct="0">
                <a:buFont typeface="Arial" panose="020B0604020202020204" pitchFamily="34" charset="0"/>
                <a:buNone/>
              </a:pPr>
              <a:endParaRPr lang="zh-CN" altLang="en-US" sz="2000" b="1">
                <a:latin typeface="楷体_GB2312" pitchFamily="49" charset="-122"/>
                <a:ea typeface="楷体_GB2312" pitchFamily="49" charset="-122"/>
              </a:endParaRPr>
            </a:p>
            <a:p>
              <a:pPr algn="just" eaLnBrk="0" hangingPunct="0">
                <a:buFont typeface="Arial" panose="020B0604020202020204" pitchFamily="34" charset="0"/>
                <a:buNone/>
              </a:pPr>
              <a:r>
                <a:rPr lang="en-US" altLang="zh-CN" sz="2000" b="1">
                  <a:latin typeface="楷体_GB2312" pitchFamily="49" charset="-122"/>
                  <a:ea typeface="楷体_GB2312" pitchFamily="49" charset="-122"/>
                </a:rPr>
                <a:t>44</a:t>
              </a:r>
              <a:r>
                <a:rPr lang="zh-CN" altLang="en-US" sz="2000" b="1">
                  <a:latin typeface="楷体_GB2312" pitchFamily="49" charset="-122"/>
                  <a:ea typeface="楷体_GB2312" pitchFamily="49" charset="-122"/>
                </a:rPr>
                <a:t>个师    →   </a:t>
              </a:r>
              <a:r>
                <a:rPr lang="en-US" altLang="zh-CN" sz="2000" b="1">
                  <a:latin typeface="楷体_GB2312" pitchFamily="49" charset="-122"/>
                  <a:ea typeface="楷体_GB2312" pitchFamily="49" charset="-122"/>
                </a:rPr>
                <a:t>22</a:t>
              </a:r>
              <a:r>
                <a:rPr lang="zh-CN" altLang="en-US" sz="2000" b="1">
                  <a:latin typeface="楷体_GB2312" pitchFamily="49" charset="-122"/>
                  <a:ea typeface="楷体_GB2312" pitchFamily="49" charset="-122"/>
                </a:rPr>
                <a:t>个师</a:t>
              </a:r>
            </a:p>
            <a:p>
              <a:pPr algn="just" eaLnBrk="0" hangingPunct="0">
                <a:buFont typeface="Arial" panose="020B0604020202020204" pitchFamily="34" charset="0"/>
                <a:buNone/>
              </a:pPr>
              <a:r>
                <a:rPr lang="zh-CN" altLang="en-US" sz="2000" b="1">
                  <a:latin typeface="楷体_GB2312" pitchFamily="49" charset="-122"/>
                  <a:ea typeface="楷体_GB2312" pitchFamily="49" charset="-122"/>
                </a:rPr>
                <a:t>（华野）     （杜聿明）</a:t>
              </a:r>
            </a:p>
            <a:p>
              <a:pPr algn="just" eaLnBrk="0" hangingPunct="0">
                <a:buFont typeface="Arial" panose="020B0604020202020204" pitchFamily="34" charset="0"/>
                <a:buNone/>
              </a:pPr>
              <a:endParaRPr lang="en-US" altLang="zh-CN" sz="2000" b="1">
                <a:latin typeface="楷体_GB2312" pitchFamily="49" charset="-122"/>
                <a:ea typeface="楷体_GB2312" pitchFamily="49" charset="-122"/>
              </a:endParaRPr>
            </a:p>
          </p:txBody>
        </p:sp>
        <p:sp>
          <p:nvSpPr>
            <p:cNvPr id="37895" name="AutoShape 1031">
              <a:extLst>
                <a:ext uri="{FF2B5EF4-FFF2-40B4-BE49-F238E27FC236}">
                  <a16:creationId xmlns:a16="http://schemas.microsoft.com/office/drawing/2014/main" id="{3DB6DD15-DB2F-40C1-B6CF-7925AD382244}"/>
                </a:ext>
              </a:extLst>
            </p:cNvPr>
            <p:cNvSpPr>
              <a:spLocks/>
            </p:cNvSpPr>
            <p:nvPr/>
          </p:nvSpPr>
          <p:spPr bwMode="auto">
            <a:xfrm>
              <a:off x="4608" y="1392"/>
              <a:ext cx="136" cy="1887"/>
            </a:xfrm>
            <a:prstGeom prst="rightBrace">
              <a:avLst>
                <a:gd name="adj1" fmla="val 11562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Arial" panose="020B0604020202020204" pitchFamily="34" charset="0"/>
                <a:buNone/>
              </a:pPr>
              <a:endParaRPr lang="zh-CN" altLang="en-US"/>
            </a:p>
          </p:txBody>
        </p:sp>
        <p:sp>
          <p:nvSpPr>
            <p:cNvPr id="37896" name="Text Box 1032">
              <a:extLst>
                <a:ext uri="{FF2B5EF4-FFF2-40B4-BE49-F238E27FC236}">
                  <a16:creationId xmlns:a16="http://schemas.microsoft.com/office/drawing/2014/main" id="{15CE2B70-4F77-7297-CAEF-78E292802555}"/>
                </a:ext>
              </a:extLst>
            </p:cNvPr>
            <p:cNvSpPr txBox="1">
              <a:spLocks noChangeArrowheads="1"/>
            </p:cNvSpPr>
            <p:nvPr/>
          </p:nvSpPr>
          <p:spPr bwMode="auto">
            <a:xfrm>
              <a:off x="4608" y="1440"/>
              <a:ext cx="768" cy="2131"/>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Font typeface="Arial" panose="020B0604020202020204" pitchFamily="34" charset="0"/>
                <a:buNone/>
              </a:pPr>
              <a:endParaRPr lang="en-US" altLang="zh-CN" sz="2000" b="1">
                <a:latin typeface="楷体_GB2312" pitchFamily="49" charset="-122"/>
                <a:ea typeface="楷体_GB2312" pitchFamily="49" charset="-122"/>
              </a:endParaRP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敌</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军</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八</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十</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万</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人</a:t>
              </a:r>
            </a:p>
            <a:p>
              <a:pPr algn="ctr" eaLnBrk="0" hangingPunct="0">
                <a:buFont typeface="Arial" panose="020B0604020202020204" pitchFamily="34" charset="0"/>
                <a:buNone/>
              </a:pPr>
              <a:r>
                <a:rPr lang="zh-CN" altLang="en-US" sz="2000" b="1">
                  <a:latin typeface="楷体_GB2312" pitchFamily="49" charset="-122"/>
                  <a:ea typeface="楷体_GB2312" pitchFamily="49" charset="-122"/>
                </a:rPr>
                <a:t>（全局）</a:t>
              </a:r>
            </a:p>
          </p:txBody>
        </p:sp>
      </p:grpSp>
      <p:sp>
        <p:nvSpPr>
          <p:cNvPr id="37897" name="AutoShape 1034">
            <a:hlinkClick r:id="" action="ppaction://hlinkshowjump?jump=nextslide"/>
            <a:extLst>
              <a:ext uri="{FF2B5EF4-FFF2-40B4-BE49-F238E27FC236}">
                <a16:creationId xmlns:a16="http://schemas.microsoft.com/office/drawing/2014/main" id="{B488C12D-9E30-B035-6AAF-9E88E40A9EF6}"/>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7898" name="AutoShape 1035">
            <a:hlinkClick r:id="" action="ppaction://hlinkshowjump?jump=previousslide"/>
            <a:extLst>
              <a:ext uri="{FF2B5EF4-FFF2-40B4-BE49-F238E27FC236}">
                <a16:creationId xmlns:a16="http://schemas.microsoft.com/office/drawing/2014/main" id="{D0EA630D-51C8-C4FE-5F8D-BF26A0E4C135}"/>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7899" name="AutoShape 1036">
            <a:hlinkClick r:id="" action="ppaction://hlinkshowjump?jump=firstslide"/>
            <a:extLst>
              <a:ext uri="{FF2B5EF4-FFF2-40B4-BE49-F238E27FC236}">
                <a16:creationId xmlns:a16="http://schemas.microsoft.com/office/drawing/2014/main" id="{142F2387-541F-6DAD-58AA-083608B7AFB1}"/>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7900" name="AutoShape 1037">
            <a:hlinkClick r:id="" action="ppaction://hlinkshowjump?jump=nextslide"/>
            <a:extLst>
              <a:ext uri="{FF2B5EF4-FFF2-40B4-BE49-F238E27FC236}">
                <a16:creationId xmlns:a16="http://schemas.microsoft.com/office/drawing/2014/main" id="{2545E3F7-88A4-3069-9C5F-3B0E24CB773A}"/>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7901" name="AutoShape 1038">
            <a:hlinkClick r:id="" action="ppaction://hlinkshowjump?jump=previousslide"/>
            <a:extLst>
              <a:ext uri="{FF2B5EF4-FFF2-40B4-BE49-F238E27FC236}">
                <a16:creationId xmlns:a16="http://schemas.microsoft.com/office/drawing/2014/main" id="{966EE14E-4628-71F1-A128-1913442228EC}"/>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7902" name="AutoShape 1039">
            <a:hlinkClick r:id="" action="ppaction://hlinkshowjump?jump=firstslide"/>
            <a:extLst>
              <a:ext uri="{FF2B5EF4-FFF2-40B4-BE49-F238E27FC236}">
                <a16:creationId xmlns:a16="http://schemas.microsoft.com/office/drawing/2014/main" id="{38DDE951-D609-01A5-F927-A254D5BF7473}"/>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7903" name="AutoShape 1040">
            <a:hlinkClick r:id="rId3" action="ppaction://hlinksldjump"/>
            <a:extLst>
              <a:ext uri="{FF2B5EF4-FFF2-40B4-BE49-F238E27FC236}">
                <a16:creationId xmlns:a16="http://schemas.microsoft.com/office/drawing/2014/main" id="{FF70F787-90EB-EC6C-D389-7EC3C9D61AD0}"/>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7904" name="Rectangle 1041">
            <a:extLst>
              <a:ext uri="{FF2B5EF4-FFF2-40B4-BE49-F238E27FC236}">
                <a16:creationId xmlns:a16="http://schemas.microsoft.com/office/drawing/2014/main" id="{D6D6B678-8A7E-B7A0-4770-5022E642EFD0}"/>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
        <p:nvSpPr>
          <p:cNvPr id="37905" name="Text Box 1042">
            <a:extLst>
              <a:ext uri="{FF2B5EF4-FFF2-40B4-BE49-F238E27FC236}">
                <a16:creationId xmlns:a16="http://schemas.microsoft.com/office/drawing/2014/main" id="{A811ACEF-4BE1-A8C8-8530-4DDD7F5CE40D}"/>
              </a:ext>
            </a:extLst>
          </p:cNvPr>
          <p:cNvSpPr txBox="1">
            <a:spLocks noChangeArrowheads="1"/>
          </p:cNvSpPr>
          <p:nvPr/>
        </p:nvSpPr>
        <p:spPr bwMode="auto">
          <a:xfrm>
            <a:off x="2209800" y="13716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buFont typeface="Arial" panose="020B0604020202020204" pitchFamily="34" charset="0"/>
              <a:buNone/>
            </a:pPr>
            <a:r>
              <a:rPr lang="zh-CN" altLang="en-US" b="1">
                <a:latin typeface="楷体_GB2312" pitchFamily="49" charset="-122"/>
                <a:ea typeface="楷体_GB2312" pitchFamily="49" charset="-122"/>
              </a:rPr>
              <a:t>淮海战役敌我兵力部署</a:t>
            </a:r>
            <a:r>
              <a:rPr lang="zh-CN"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descr="F:\My Documents\My Pictures\竞赛\军事思想\QQ截图20140604154309.png">
            <a:extLst>
              <a:ext uri="{FF2B5EF4-FFF2-40B4-BE49-F238E27FC236}">
                <a16:creationId xmlns:a16="http://schemas.microsoft.com/office/drawing/2014/main" id="{2C2563E7-C8ED-63A4-A022-8EB9F44C3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8" name="AutoShape 2">
            <a:hlinkClick r:id="" action="ppaction://hlinkshowjump?jump=nextslide"/>
            <a:extLst>
              <a:ext uri="{FF2B5EF4-FFF2-40B4-BE49-F238E27FC236}">
                <a16:creationId xmlns:a16="http://schemas.microsoft.com/office/drawing/2014/main" id="{795867A5-F094-A008-0F06-E7CC2A259FF7}"/>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9939" name="AutoShape 3">
            <a:hlinkClick r:id="" action="ppaction://hlinkshowjump?jump=previousslide"/>
            <a:extLst>
              <a:ext uri="{FF2B5EF4-FFF2-40B4-BE49-F238E27FC236}">
                <a16:creationId xmlns:a16="http://schemas.microsoft.com/office/drawing/2014/main" id="{5B12B941-935D-7F31-6F43-BC03B21A4E4C}"/>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9940" name="AutoShape 4">
            <a:hlinkClick r:id="" action="ppaction://hlinkshowjump?jump=firstslide"/>
            <a:extLst>
              <a:ext uri="{FF2B5EF4-FFF2-40B4-BE49-F238E27FC236}">
                <a16:creationId xmlns:a16="http://schemas.microsoft.com/office/drawing/2014/main" id="{4DC8C65E-1413-BEF1-1211-E746BC8B13F7}"/>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9941" name="AutoShape 5">
            <a:hlinkClick r:id="" action="ppaction://hlinkshowjump?jump=nextslide"/>
            <a:extLst>
              <a:ext uri="{FF2B5EF4-FFF2-40B4-BE49-F238E27FC236}">
                <a16:creationId xmlns:a16="http://schemas.microsoft.com/office/drawing/2014/main" id="{15E8A9A0-E72B-601F-8D01-A71E6540DD22}"/>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9942" name="AutoShape 6">
            <a:hlinkClick r:id="" action="ppaction://hlinkshowjump?jump=previousslide"/>
            <a:extLst>
              <a:ext uri="{FF2B5EF4-FFF2-40B4-BE49-F238E27FC236}">
                <a16:creationId xmlns:a16="http://schemas.microsoft.com/office/drawing/2014/main" id="{7D0D57A3-990F-E021-74C1-38AD9FFCB36C}"/>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9943" name="AutoShape 7">
            <a:hlinkClick r:id="" action="ppaction://hlinkshowjump?jump=firstslide"/>
            <a:extLst>
              <a:ext uri="{FF2B5EF4-FFF2-40B4-BE49-F238E27FC236}">
                <a16:creationId xmlns:a16="http://schemas.microsoft.com/office/drawing/2014/main" id="{CDE59C5A-41CD-558A-8902-5F7722EDE866}"/>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39944" name="AutoShape 8">
            <a:hlinkClick r:id="rId3" action="ppaction://hlinksldjump"/>
            <a:extLst>
              <a:ext uri="{FF2B5EF4-FFF2-40B4-BE49-F238E27FC236}">
                <a16:creationId xmlns:a16="http://schemas.microsoft.com/office/drawing/2014/main" id="{FF1C2CDB-9C05-54B8-444C-F64FA2729A4A}"/>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pic>
        <p:nvPicPr>
          <p:cNvPr id="21516" name="Picture 12" descr="E:\毛泽东军事思想\淮海-1.jpg">
            <a:extLst>
              <a:ext uri="{FF2B5EF4-FFF2-40B4-BE49-F238E27FC236}">
                <a16:creationId xmlns:a16="http://schemas.microsoft.com/office/drawing/2014/main" id="{65905643-4354-2E2C-7784-66B6926C1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628650"/>
            <a:ext cx="71628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6" name="Rectangle 13">
            <a:extLst>
              <a:ext uri="{FF2B5EF4-FFF2-40B4-BE49-F238E27FC236}">
                <a16:creationId xmlns:a16="http://schemas.microsoft.com/office/drawing/2014/main" id="{2623D0EC-F2D9-0F99-32C6-96FF7E035B59}"/>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21516"/>
                                        </p:tgtEl>
                                        <p:attrNameLst>
                                          <p:attrName>style.visibility</p:attrName>
                                        </p:attrNameLst>
                                      </p:cBhvr>
                                      <p:to>
                                        <p:strVal val="visible"/>
                                      </p:to>
                                    </p:set>
                                    <p:animEffect transition="in" filter="barn(inHorizontal)">
                                      <p:cBhvr>
                                        <p:cTn id="7" dur="500"/>
                                        <p:tgtEl>
                                          <p:spTgt spid="21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4C21C7C-1AEF-BC80-FFEB-0D82E3C3D9DF}"/>
              </a:ext>
            </a:extLst>
          </p:cNvPr>
          <p:cNvSpPr>
            <a:spLocks noGrp="1" noChangeArrowheads="1"/>
          </p:cNvSpPr>
          <p:nvPr>
            <p:ph type="ctrTitle"/>
          </p:nvPr>
        </p:nvSpPr>
        <p:spPr>
          <a:xfrm>
            <a:off x="3200400" y="609600"/>
            <a:ext cx="2590800" cy="1143000"/>
          </a:xfrm>
        </p:spPr>
        <p:txBody>
          <a:bodyPr/>
          <a:lstStyle/>
          <a:p>
            <a:pPr eaLnBrk="1" hangingPunct="1"/>
            <a:r>
              <a:rPr lang="zh-CN" altLang="en-US" sz="2400">
                <a:ea typeface="黑体" panose="02010609060101010101" pitchFamily="49" charset="-122"/>
              </a:rPr>
              <a:t>三、慎重初战</a:t>
            </a:r>
            <a:r>
              <a:rPr lang="zh-CN" altLang="en-US"/>
              <a:t> </a:t>
            </a:r>
          </a:p>
        </p:txBody>
      </p:sp>
      <p:sp>
        <p:nvSpPr>
          <p:cNvPr id="15363" name="Rectangle 3">
            <a:extLst>
              <a:ext uri="{FF2B5EF4-FFF2-40B4-BE49-F238E27FC236}">
                <a16:creationId xmlns:a16="http://schemas.microsoft.com/office/drawing/2014/main" id="{28BD3365-7028-05E4-F32D-BC3D3905020F}"/>
              </a:ext>
            </a:extLst>
          </p:cNvPr>
          <p:cNvSpPr>
            <a:spLocks noGrp="1" noChangeArrowheads="1"/>
          </p:cNvSpPr>
          <p:nvPr>
            <p:ph type="subTitle" idx="1"/>
          </p:nvPr>
        </p:nvSpPr>
        <p:spPr>
          <a:xfrm>
            <a:off x="2209800" y="1676400"/>
            <a:ext cx="5715000" cy="3505200"/>
          </a:xfrm>
        </p:spPr>
        <p:txBody>
          <a:bodyPr/>
          <a:lstStyle/>
          <a:p>
            <a:pPr algn="just" eaLnBrk="1" hangingPunct="1"/>
            <a:r>
              <a:rPr lang="en-US" altLang="zh-CN" sz="1800">
                <a:ea typeface="楷体_GB2312" pitchFamily="49" charset="-122"/>
              </a:rPr>
              <a:t>        </a:t>
            </a:r>
            <a:r>
              <a:rPr lang="zh-CN" altLang="en-US" sz="1800">
                <a:ea typeface="楷体_GB2312" pitchFamily="49" charset="-122"/>
              </a:rPr>
              <a:t>初战，亦称“序战”，就是指战争和战役的第一仗。毛泽东提出了初战的三个原则：</a:t>
            </a:r>
          </a:p>
          <a:p>
            <a:pPr algn="just" eaLnBrk="1" hangingPunct="1"/>
            <a:r>
              <a:rPr lang="zh-CN" altLang="en-US" sz="1800">
                <a:ea typeface="楷体_GB2312" pitchFamily="49" charset="-122"/>
              </a:rPr>
              <a:t>        第一、必须打胜。</a:t>
            </a:r>
          </a:p>
          <a:p>
            <a:pPr algn="just" eaLnBrk="1" hangingPunct="1"/>
            <a:r>
              <a:rPr lang="zh-CN" altLang="en-US" sz="1800">
                <a:ea typeface="楷体_GB2312" pitchFamily="49" charset="-122"/>
              </a:rPr>
              <a:t>        第二，必须照顾全战役计划。这就是说，第一仗必须对整个战役有利，要使第一仗成为全战役计划的有机序幕。</a:t>
            </a:r>
          </a:p>
          <a:p>
            <a:pPr algn="just" eaLnBrk="1" hangingPunct="1"/>
            <a:r>
              <a:rPr lang="zh-CN" altLang="en-US" sz="1800">
                <a:ea typeface="楷体_GB2312" pitchFamily="49" charset="-122"/>
              </a:rPr>
              <a:t>        第三，必须照顾下一战略阶段。就是说，打第一仗时，不仅要计算到整个战役，而且要计算到后几个战略阶段至少也要计算到下一个战略阶段。</a:t>
            </a:r>
          </a:p>
          <a:p>
            <a:pPr algn="just" eaLnBrk="1" hangingPunct="1"/>
            <a:r>
              <a:rPr lang="zh-CN" altLang="en-US" sz="1800">
                <a:ea typeface="楷体_GB2312" pitchFamily="49" charset="-122"/>
              </a:rPr>
              <a:t>        初战三原则，是环环紧扣的三个环节，其中心思想就是战争指导者必须具有战略头脑。只有胸怀全局，高人一着，才能夺取战争的胜利。</a:t>
            </a:r>
          </a:p>
          <a:p>
            <a:pPr eaLnBrk="1" hangingPunct="1"/>
            <a:endParaRPr lang="en-US" altLang="zh-CN" sz="1800">
              <a:ea typeface="楷体_GB2312" pitchFamily="49" charset="-122"/>
            </a:endParaRPr>
          </a:p>
        </p:txBody>
      </p:sp>
      <p:sp>
        <p:nvSpPr>
          <p:cNvPr id="40964" name="AutoShape 6">
            <a:hlinkClick r:id="" action="ppaction://hlinkshowjump?jump=nextslide"/>
            <a:extLst>
              <a:ext uri="{FF2B5EF4-FFF2-40B4-BE49-F238E27FC236}">
                <a16:creationId xmlns:a16="http://schemas.microsoft.com/office/drawing/2014/main" id="{07EFF381-8C3B-1C28-98DE-75FD2098B373}"/>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0965" name="AutoShape 7">
            <a:hlinkClick r:id="" action="ppaction://hlinkshowjump?jump=previousslide"/>
            <a:extLst>
              <a:ext uri="{FF2B5EF4-FFF2-40B4-BE49-F238E27FC236}">
                <a16:creationId xmlns:a16="http://schemas.microsoft.com/office/drawing/2014/main" id="{359B5CED-2E69-D40C-6026-55E96BC3B2BC}"/>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0966" name="AutoShape 8">
            <a:hlinkClick r:id="" action="ppaction://hlinkshowjump?jump=firstslide"/>
            <a:extLst>
              <a:ext uri="{FF2B5EF4-FFF2-40B4-BE49-F238E27FC236}">
                <a16:creationId xmlns:a16="http://schemas.microsoft.com/office/drawing/2014/main" id="{5D5911A7-A34D-E148-EBC5-56A9FAE02DA2}"/>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0967" name="AutoShape 9">
            <a:hlinkClick r:id="" action="ppaction://hlinkshowjump?jump=nextslide"/>
            <a:extLst>
              <a:ext uri="{FF2B5EF4-FFF2-40B4-BE49-F238E27FC236}">
                <a16:creationId xmlns:a16="http://schemas.microsoft.com/office/drawing/2014/main" id="{96707D46-E29B-DE05-DE1A-E8FA5F2B0B2F}"/>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0968" name="AutoShape 10">
            <a:hlinkClick r:id="" action="ppaction://hlinkshowjump?jump=previousslide"/>
            <a:extLst>
              <a:ext uri="{FF2B5EF4-FFF2-40B4-BE49-F238E27FC236}">
                <a16:creationId xmlns:a16="http://schemas.microsoft.com/office/drawing/2014/main" id="{B86F67B0-699B-E5D1-E71D-8F8B8A832CC1}"/>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0969" name="AutoShape 11">
            <a:hlinkClick r:id="" action="ppaction://hlinkshowjump?jump=firstslide"/>
            <a:extLst>
              <a:ext uri="{FF2B5EF4-FFF2-40B4-BE49-F238E27FC236}">
                <a16:creationId xmlns:a16="http://schemas.microsoft.com/office/drawing/2014/main" id="{00AE92F7-F50A-8CE6-6E01-6E39FCC63B9F}"/>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0970" name="AutoShape 12">
            <a:hlinkClick r:id="rId3" action="ppaction://hlinksldjump"/>
            <a:extLst>
              <a:ext uri="{FF2B5EF4-FFF2-40B4-BE49-F238E27FC236}">
                <a16:creationId xmlns:a16="http://schemas.microsoft.com/office/drawing/2014/main" id="{5B03C5FE-92B3-C7D5-873F-61C57169DE5C}"/>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5375" name="AutoShape 15">
            <a:hlinkClick r:id="rId4" action="ppaction://hlinkfile"/>
            <a:extLst>
              <a:ext uri="{FF2B5EF4-FFF2-40B4-BE49-F238E27FC236}">
                <a16:creationId xmlns:a16="http://schemas.microsoft.com/office/drawing/2014/main" id="{6D87F6C5-C40D-71FB-512D-395ACF516757}"/>
              </a:ext>
            </a:extLst>
          </p:cNvPr>
          <p:cNvSpPr>
            <a:spLocks noChangeArrowheads="1"/>
          </p:cNvSpPr>
          <p:nvPr/>
        </p:nvSpPr>
        <p:spPr bwMode="auto">
          <a:xfrm>
            <a:off x="2400300" y="5753100"/>
            <a:ext cx="228600" cy="228600"/>
          </a:xfrm>
          <a:prstGeom prst="actionButtonMovie">
            <a:avLst/>
          </a:prstGeom>
          <a:solidFill>
            <a:srgbClr val="FF6600"/>
          </a:solidFill>
          <a:ln w="9525">
            <a:solidFill>
              <a:srgbClr val="993300"/>
            </a:solidFill>
            <a:miter lim="800000"/>
            <a:headEnd/>
            <a:tailEnd/>
          </a:ln>
        </p:spPr>
        <p:txBody>
          <a:bodyPr wrap="none" anchor="ctr"/>
          <a:lstStyle/>
          <a:p>
            <a:pPr algn="ctr">
              <a:buFont typeface="Arial" panose="020B0604020202020204" pitchFamily="34" charset="0"/>
              <a:buNone/>
            </a:pPr>
            <a:endParaRPr lang="zh-CN" altLang="zh-CN"/>
          </a:p>
        </p:txBody>
      </p:sp>
      <p:sp>
        <p:nvSpPr>
          <p:cNvPr id="15376" name="Text Box 16">
            <a:extLst>
              <a:ext uri="{FF2B5EF4-FFF2-40B4-BE49-F238E27FC236}">
                <a16:creationId xmlns:a16="http://schemas.microsoft.com/office/drawing/2014/main" id="{6B8C1CC9-87D0-78B1-05EC-C9F722CE3C11}"/>
              </a:ext>
            </a:extLst>
          </p:cNvPr>
          <p:cNvSpPr txBox="1">
            <a:spLocks noChangeArrowheads="1"/>
          </p:cNvSpPr>
          <p:nvPr/>
        </p:nvSpPr>
        <p:spPr bwMode="auto">
          <a:xfrm>
            <a:off x="2590800" y="5753100"/>
            <a:ext cx="1143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Eleven</a:t>
            </a:r>
          </a:p>
        </p:txBody>
      </p:sp>
      <p:sp>
        <p:nvSpPr>
          <p:cNvPr id="15377" name="AutoShape 17">
            <a:hlinkClick r:id="rId5" action="ppaction://hlinksldjump"/>
            <a:extLst>
              <a:ext uri="{FF2B5EF4-FFF2-40B4-BE49-F238E27FC236}">
                <a16:creationId xmlns:a16="http://schemas.microsoft.com/office/drawing/2014/main" id="{BC01A2E7-CA7A-9F35-E7FA-A1B062C99CE4}"/>
              </a:ext>
            </a:extLst>
          </p:cNvPr>
          <p:cNvSpPr>
            <a:spLocks noChangeArrowheads="1"/>
          </p:cNvSpPr>
          <p:nvPr/>
        </p:nvSpPr>
        <p:spPr bwMode="auto">
          <a:xfrm>
            <a:off x="4953000" y="5753100"/>
            <a:ext cx="228600" cy="228600"/>
          </a:xfrm>
          <a:prstGeom prst="actionButtonBlank">
            <a:avLst/>
          </a:prstGeom>
          <a:solidFill>
            <a:srgbClr val="FFFFFF"/>
          </a:solidFill>
          <a:ln w="9525">
            <a:solidFill>
              <a:srgbClr val="808080"/>
            </a:solidFill>
            <a:miter lim="800000"/>
            <a:headEnd/>
            <a:tailEnd/>
          </a:ln>
        </p:spPr>
        <p:txBody>
          <a:bodyPr wrap="none" anchor="ctr"/>
          <a:lstStyle/>
          <a:p>
            <a:pPr algn="ctr">
              <a:buFont typeface="Arial" panose="020B0604020202020204" pitchFamily="34" charset="0"/>
              <a:buNone/>
            </a:pPr>
            <a:r>
              <a:rPr lang="en-US" altLang="zh-CN" sz="1200">
                <a:solidFill>
                  <a:srgbClr val="FF3300"/>
                </a:solidFill>
                <a:latin typeface="Arial Black" panose="020B0A04020102020204" pitchFamily="34" charset="0"/>
                <a:ea typeface="黑体" panose="02010609060101010101" pitchFamily="49" charset="-122"/>
              </a:rPr>
              <a:t>P</a:t>
            </a:r>
          </a:p>
        </p:txBody>
      </p:sp>
      <p:sp>
        <p:nvSpPr>
          <p:cNvPr id="15378" name="Text Box 18">
            <a:extLst>
              <a:ext uri="{FF2B5EF4-FFF2-40B4-BE49-F238E27FC236}">
                <a16:creationId xmlns:a16="http://schemas.microsoft.com/office/drawing/2014/main" id="{82B7CC09-E7BF-95E3-BD93-5179169BFBDF}"/>
              </a:ext>
            </a:extLst>
          </p:cNvPr>
          <p:cNvSpPr txBox="1">
            <a:spLocks noChangeArrowheads="1"/>
          </p:cNvSpPr>
          <p:nvPr/>
        </p:nvSpPr>
        <p:spPr bwMode="auto">
          <a:xfrm>
            <a:off x="5181600" y="57150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zh-CN" altLang="en-US" sz="1400">
                <a:latin typeface="Arial" panose="020B0604020202020204" pitchFamily="34" charset="0"/>
              </a:rPr>
              <a:t>辽沈战役</a:t>
            </a:r>
          </a:p>
        </p:txBody>
      </p:sp>
      <p:sp>
        <p:nvSpPr>
          <p:cNvPr id="15379" name="AutoShape 19">
            <a:hlinkClick r:id="rId6" action="ppaction://hlinkfile"/>
            <a:extLst>
              <a:ext uri="{FF2B5EF4-FFF2-40B4-BE49-F238E27FC236}">
                <a16:creationId xmlns:a16="http://schemas.microsoft.com/office/drawing/2014/main" id="{0926484A-3B02-857F-8219-A12B1C18AA6C}"/>
              </a:ext>
            </a:extLst>
          </p:cNvPr>
          <p:cNvSpPr>
            <a:spLocks noChangeArrowheads="1"/>
          </p:cNvSpPr>
          <p:nvPr/>
        </p:nvSpPr>
        <p:spPr bwMode="auto">
          <a:xfrm>
            <a:off x="3695700" y="5765800"/>
            <a:ext cx="228600" cy="228600"/>
          </a:xfrm>
          <a:prstGeom prst="actionButtonMovie">
            <a:avLst/>
          </a:prstGeom>
          <a:solidFill>
            <a:srgbClr val="FF6600"/>
          </a:solidFill>
          <a:ln w="9525">
            <a:solidFill>
              <a:srgbClr val="993300"/>
            </a:solidFill>
            <a:miter lim="800000"/>
            <a:headEnd/>
            <a:tailEnd/>
          </a:ln>
        </p:spPr>
        <p:txBody>
          <a:bodyPr wrap="none" anchor="ctr"/>
          <a:lstStyle/>
          <a:p>
            <a:pPr algn="ctr">
              <a:buFont typeface="Arial" panose="020B0604020202020204" pitchFamily="34" charset="0"/>
              <a:buNone/>
            </a:pPr>
            <a:endParaRPr lang="zh-CN" altLang="zh-CN"/>
          </a:p>
        </p:txBody>
      </p:sp>
      <p:sp>
        <p:nvSpPr>
          <p:cNvPr id="15380" name="Text Box 20">
            <a:extLst>
              <a:ext uri="{FF2B5EF4-FFF2-40B4-BE49-F238E27FC236}">
                <a16:creationId xmlns:a16="http://schemas.microsoft.com/office/drawing/2014/main" id="{E304B13E-E2B5-FF73-65D3-FB529C01653A}"/>
              </a:ext>
            </a:extLst>
          </p:cNvPr>
          <p:cNvSpPr txBox="1">
            <a:spLocks noChangeArrowheads="1"/>
          </p:cNvSpPr>
          <p:nvPr/>
        </p:nvSpPr>
        <p:spPr bwMode="auto">
          <a:xfrm>
            <a:off x="3886200" y="5765800"/>
            <a:ext cx="1143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Twelve</a:t>
            </a:r>
          </a:p>
        </p:txBody>
      </p:sp>
      <p:sp>
        <p:nvSpPr>
          <p:cNvPr id="15381" name="AutoShape 21">
            <a:hlinkClick r:id="rId7" action="ppaction://hlinksldjump"/>
            <a:extLst>
              <a:ext uri="{FF2B5EF4-FFF2-40B4-BE49-F238E27FC236}">
                <a16:creationId xmlns:a16="http://schemas.microsoft.com/office/drawing/2014/main" id="{A4E98F06-61F7-B4F2-00A0-1B437E81A474}"/>
              </a:ext>
            </a:extLst>
          </p:cNvPr>
          <p:cNvSpPr>
            <a:spLocks noChangeArrowheads="1"/>
          </p:cNvSpPr>
          <p:nvPr/>
        </p:nvSpPr>
        <p:spPr bwMode="auto">
          <a:xfrm>
            <a:off x="6172200" y="5753100"/>
            <a:ext cx="228600" cy="228600"/>
          </a:xfrm>
          <a:prstGeom prst="actionButtonBlank">
            <a:avLst/>
          </a:prstGeom>
          <a:solidFill>
            <a:srgbClr val="FFFFFF"/>
          </a:solidFill>
          <a:ln w="9525">
            <a:solidFill>
              <a:srgbClr val="808080"/>
            </a:solidFill>
            <a:miter lim="800000"/>
            <a:headEnd/>
            <a:tailEnd/>
          </a:ln>
        </p:spPr>
        <p:txBody>
          <a:bodyPr wrap="none" anchor="ctr"/>
          <a:lstStyle/>
          <a:p>
            <a:pPr algn="ctr">
              <a:buFont typeface="Arial" panose="020B0604020202020204" pitchFamily="34" charset="0"/>
              <a:buNone/>
            </a:pPr>
            <a:r>
              <a:rPr lang="en-US" altLang="zh-CN" sz="1200">
                <a:solidFill>
                  <a:srgbClr val="FF3300"/>
                </a:solidFill>
                <a:latin typeface="Arial Black" panose="020B0A04020102020204" pitchFamily="34" charset="0"/>
                <a:ea typeface="黑体" panose="02010609060101010101" pitchFamily="49" charset="-122"/>
              </a:rPr>
              <a:t>P</a:t>
            </a:r>
          </a:p>
        </p:txBody>
      </p:sp>
      <p:sp>
        <p:nvSpPr>
          <p:cNvPr id="15382" name="Text Box 22">
            <a:extLst>
              <a:ext uri="{FF2B5EF4-FFF2-40B4-BE49-F238E27FC236}">
                <a16:creationId xmlns:a16="http://schemas.microsoft.com/office/drawing/2014/main" id="{47048F64-4DFB-C442-B5CB-A3DA9463835D}"/>
              </a:ext>
            </a:extLst>
          </p:cNvPr>
          <p:cNvSpPr txBox="1">
            <a:spLocks noChangeArrowheads="1"/>
          </p:cNvSpPr>
          <p:nvPr/>
        </p:nvSpPr>
        <p:spPr bwMode="auto">
          <a:xfrm>
            <a:off x="6400800" y="57150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zh-CN" altLang="en-US" sz="1400">
                <a:latin typeface="Arial" panose="020B0604020202020204" pitchFamily="34" charset="0"/>
              </a:rPr>
              <a:t>平津战役</a:t>
            </a:r>
          </a:p>
        </p:txBody>
      </p:sp>
      <p:sp>
        <p:nvSpPr>
          <p:cNvPr id="40979" name="Rectangle 23">
            <a:extLst>
              <a:ext uri="{FF2B5EF4-FFF2-40B4-BE49-F238E27FC236}">
                <a16:creationId xmlns:a16="http://schemas.microsoft.com/office/drawing/2014/main" id="{0D4E937E-AC5D-FEC6-D2EF-E2F585EFC65E}"/>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p:cTn id="7" dur="500" fill="hold"/>
                                        <p:tgtEl>
                                          <p:spTgt spid="15362"/>
                                        </p:tgtEl>
                                        <p:attrNameLst>
                                          <p:attrName>ppt_x</p:attrName>
                                        </p:attrNameLst>
                                      </p:cBhvr>
                                      <p:tavLst>
                                        <p:tav tm="0">
                                          <p:val>
                                            <p:strVal val="0-#ppt_w/2"/>
                                          </p:val>
                                        </p:tav>
                                        <p:tav tm="100000">
                                          <p:val>
                                            <p:strVal val="#ppt_x"/>
                                          </p:val>
                                        </p:tav>
                                      </p:tavLst>
                                    </p:anim>
                                    <p:anim calcmode="lin" valueType="num">
                                      <p:cBhvr>
                                        <p:cTn id="8" dur="500" fill="hold"/>
                                        <p:tgtEl>
                                          <p:spTgt spid="1536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12" fill="hold" nodeType="after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strips(downLeft)">
                                      <p:cBhvr>
                                        <p:cTn id="12" dur="500"/>
                                        <p:tgtEl>
                                          <p:spTgt spid="15363"/>
                                        </p:tgtEl>
                                      </p:cBhvr>
                                    </p:animEffect>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15375"/>
                                        </p:tgtEl>
                                        <p:attrNameLst>
                                          <p:attrName>style.visibility</p:attrName>
                                        </p:attrNameLst>
                                      </p:cBhvr>
                                      <p:to>
                                        <p:strVal val="visible"/>
                                      </p:to>
                                    </p:set>
                                    <p:anim calcmode="lin" valueType="num">
                                      <p:cBhvr>
                                        <p:cTn id="16" dur="500" fill="hold"/>
                                        <p:tgtEl>
                                          <p:spTgt spid="15375"/>
                                        </p:tgtEl>
                                        <p:attrNameLst>
                                          <p:attrName>ppt_x</p:attrName>
                                        </p:attrNameLst>
                                      </p:cBhvr>
                                      <p:tavLst>
                                        <p:tav tm="0">
                                          <p:val>
                                            <p:strVal val="0-#ppt_w/2"/>
                                          </p:val>
                                        </p:tav>
                                        <p:tav tm="100000">
                                          <p:val>
                                            <p:strVal val="#ppt_x"/>
                                          </p:val>
                                        </p:tav>
                                      </p:tavLst>
                                    </p:anim>
                                    <p:anim calcmode="lin" valueType="num">
                                      <p:cBhvr>
                                        <p:cTn id="17" dur="500" fill="hold"/>
                                        <p:tgtEl>
                                          <p:spTgt spid="1537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nodeType="afterEffect">
                                  <p:stCondLst>
                                    <p:cond delay="0"/>
                                  </p:stCondLst>
                                  <p:childTnLst>
                                    <p:set>
                                      <p:cBhvr>
                                        <p:cTn id="20" dur="1" fill="hold">
                                          <p:stCondLst>
                                            <p:cond delay="0"/>
                                          </p:stCondLst>
                                        </p:cTn>
                                        <p:tgtEl>
                                          <p:spTgt spid="15376"/>
                                        </p:tgtEl>
                                        <p:attrNameLst>
                                          <p:attrName>style.visibility</p:attrName>
                                        </p:attrNameLst>
                                      </p:cBhvr>
                                      <p:to>
                                        <p:strVal val="visible"/>
                                      </p:to>
                                    </p:set>
                                    <p:anim calcmode="lin" valueType="num">
                                      <p:cBhvr>
                                        <p:cTn id="21" dur="500" fill="hold"/>
                                        <p:tgtEl>
                                          <p:spTgt spid="15376"/>
                                        </p:tgtEl>
                                        <p:attrNameLst>
                                          <p:attrName>ppt_x</p:attrName>
                                        </p:attrNameLst>
                                      </p:cBhvr>
                                      <p:tavLst>
                                        <p:tav tm="0">
                                          <p:val>
                                            <p:strVal val="0-#ppt_w/2"/>
                                          </p:val>
                                        </p:tav>
                                        <p:tav tm="100000">
                                          <p:val>
                                            <p:strVal val="#ppt_x"/>
                                          </p:val>
                                        </p:tav>
                                      </p:tavLst>
                                    </p:anim>
                                    <p:anim calcmode="lin" valueType="num">
                                      <p:cBhvr>
                                        <p:cTn id="22" dur="500" fill="hold"/>
                                        <p:tgtEl>
                                          <p:spTgt spid="15376"/>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8" fill="hold" nodeType="afterEffect">
                                  <p:stCondLst>
                                    <p:cond delay="0"/>
                                  </p:stCondLst>
                                  <p:childTnLst>
                                    <p:set>
                                      <p:cBhvr>
                                        <p:cTn id="25" dur="1" fill="hold">
                                          <p:stCondLst>
                                            <p:cond delay="0"/>
                                          </p:stCondLst>
                                        </p:cTn>
                                        <p:tgtEl>
                                          <p:spTgt spid="15379"/>
                                        </p:tgtEl>
                                        <p:attrNameLst>
                                          <p:attrName>style.visibility</p:attrName>
                                        </p:attrNameLst>
                                      </p:cBhvr>
                                      <p:to>
                                        <p:strVal val="visible"/>
                                      </p:to>
                                    </p:set>
                                    <p:anim calcmode="lin" valueType="num">
                                      <p:cBhvr>
                                        <p:cTn id="26" dur="500" fill="hold"/>
                                        <p:tgtEl>
                                          <p:spTgt spid="15379"/>
                                        </p:tgtEl>
                                        <p:attrNameLst>
                                          <p:attrName>ppt_x</p:attrName>
                                        </p:attrNameLst>
                                      </p:cBhvr>
                                      <p:tavLst>
                                        <p:tav tm="0">
                                          <p:val>
                                            <p:strVal val="0-#ppt_w/2"/>
                                          </p:val>
                                        </p:tav>
                                        <p:tav tm="100000">
                                          <p:val>
                                            <p:strVal val="#ppt_x"/>
                                          </p:val>
                                        </p:tav>
                                      </p:tavLst>
                                    </p:anim>
                                    <p:anim calcmode="lin" valueType="num">
                                      <p:cBhvr>
                                        <p:cTn id="27" dur="500" fill="hold"/>
                                        <p:tgtEl>
                                          <p:spTgt spid="15379"/>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8" fill="hold" nodeType="afterEffect">
                                  <p:stCondLst>
                                    <p:cond delay="0"/>
                                  </p:stCondLst>
                                  <p:childTnLst>
                                    <p:set>
                                      <p:cBhvr>
                                        <p:cTn id="30" dur="1" fill="hold">
                                          <p:stCondLst>
                                            <p:cond delay="0"/>
                                          </p:stCondLst>
                                        </p:cTn>
                                        <p:tgtEl>
                                          <p:spTgt spid="15380"/>
                                        </p:tgtEl>
                                        <p:attrNameLst>
                                          <p:attrName>style.visibility</p:attrName>
                                        </p:attrNameLst>
                                      </p:cBhvr>
                                      <p:to>
                                        <p:strVal val="visible"/>
                                      </p:to>
                                    </p:set>
                                    <p:anim calcmode="lin" valueType="num">
                                      <p:cBhvr>
                                        <p:cTn id="31" dur="500" fill="hold"/>
                                        <p:tgtEl>
                                          <p:spTgt spid="15380"/>
                                        </p:tgtEl>
                                        <p:attrNameLst>
                                          <p:attrName>ppt_x</p:attrName>
                                        </p:attrNameLst>
                                      </p:cBhvr>
                                      <p:tavLst>
                                        <p:tav tm="0">
                                          <p:val>
                                            <p:strVal val="0-#ppt_w/2"/>
                                          </p:val>
                                        </p:tav>
                                        <p:tav tm="100000">
                                          <p:val>
                                            <p:strVal val="#ppt_x"/>
                                          </p:val>
                                        </p:tav>
                                      </p:tavLst>
                                    </p:anim>
                                    <p:anim calcmode="lin" valueType="num">
                                      <p:cBhvr>
                                        <p:cTn id="32" dur="500" fill="hold"/>
                                        <p:tgtEl>
                                          <p:spTgt spid="15380"/>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8" fill="hold" nodeType="afterEffect">
                                  <p:stCondLst>
                                    <p:cond delay="0"/>
                                  </p:stCondLst>
                                  <p:childTnLst>
                                    <p:set>
                                      <p:cBhvr>
                                        <p:cTn id="35" dur="1" fill="hold">
                                          <p:stCondLst>
                                            <p:cond delay="0"/>
                                          </p:stCondLst>
                                        </p:cTn>
                                        <p:tgtEl>
                                          <p:spTgt spid="15377"/>
                                        </p:tgtEl>
                                        <p:attrNameLst>
                                          <p:attrName>style.visibility</p:attrName>
                                        </p:attrNameLst>
                                      </p:cBhvr>
                                      <p:to>
                                        <p:strVal val="visible"/>
                                      </p:to>
                                    </p:set>
                                    <p:anim calcmode="lin" valueType="num">
                                      <p:cBhvr>
                                        <p:cTn id="36" dur="500" fill="hold"/>
                                        <p:tgtEl>
                                          <p:spTgt spid="15377"/>
                                        </p:tgtEl>
                                        <p:attrNameLst>
                                          <p:attrName>ppt_x</p:attrName>
                                        </p:attrNameLst>
                                      </p:cBhvr>
                                      <p:tavLst>
                                        <p:tav tm="0">
                                          <p:val>
                                            <p:strVal val="0-#ppt_w/2"/>
                                          </p:val>
                                        </p:tav>
                                        <p:tav tm="100000">
                                          <p:val>
                                            <p:strVal val="#ppt_x"/>
                                          </p:val>
                                        </p:tav>
                                      </p:tavLst>
                                    </p:anim>
                                    <p:anim calcmode="lin" valueType="num">
                                      <p:cBhvr>
                                        <p:cTn id="37" dur="500" fill="hold"/>
                                        <p:tgtEl>
                                          <p:spTgt spid="15377"/>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3500"/>
                            </p:stCondLst>
                            <p:childTnLst>
                              <p:par>
                                <p:cTn id="39" presetID="2" presetClass="entr" presetSubtype="8" fill="hold" nodeType="afterEffect">
                                  <p:stCondLst>
                                    <p:cond delay="0"/>
                                  </p:stCondLst>
                                  <p:childTnLst>
                                    <p:set>
                                      <p:cBhvr>
                                        <p:cTn id="40" dur="1" fill="hold">
                                          <p:stCondLst>
                                            <p:cond delay="0"/>
                                          </p:stCondLst>
                                        </p:cTn>
                                        <p:tgtEl>
                                          <p:spTgt spid="15378"/>
                                        </p:tgtEl>
                                        <p:attrNameLst>
                                          <p:attrName>style.visibility</p:attrName>
                                        </p:attrNameLst>
                                      </p:cBhvr>
                                      <p:to>
                                        <p:strVal val="visible"/>
                                      </p:to>
                                    </p:set>
                                    <p:anim calcmode="lin" valueType="num">
                                      <p:cBhvr>
                                        <p:cTn id="41" dur="500" fill="hold"/>
                                        <p:tgtEl>
                                          <p:spTgt spid="15378"/>
                                        </p:tgtEl>
                                        <p:attrNameLst>
                                          <p:attrName>ppt_x</p:attrName>
                                        </p:attrNameLst>
                                      </p:cBhvr>
                                      <p:tavLst>
                                        <p:tav tm="0">
                                          <p:val>
                                            <p:strVal val="0-#ppt_w/2"/>
                                          </p:val>
                                        </p:tav>
                                        <p:tav tm="100000">
                                          <p:val>
                                            <p:strVal val="#ppt_x"/>
                                          </p:val>
                                        </p:tav>
                                      </p:tavLst>
                                    </p:anim>
                                    <p:anim calcmode="lin" valueType="num">
                                      <p:cBhvr>
                                        <p:cTn id="42" dur="500" fill="hold"/>
                                        <p:tgtEl>
                                          <p:spTgt spid="15378"/>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4000"/>
                            </p:stCondLst>
                            <p:childTnLst>
                              <p:par>
                                <p:cTn id="44" presetID="2" presetClass="entr" presetSubtype="8" fill="hold" nodeType="afterEffect">
                                  <p:stCondLst>
                                    <p:cond delay="0"/>
                                  </p:stCondLst>
                                  <p:childTnLst>
                                    <p:set>
                                      <p:cBhvr>
                                        <p:cTn id="45" dur="1" fill="hold">
                                          <p:stCondLst>
                                            <p:cond delay="0"/>
                                          </p:stCondLst>
                                        </p:cTn>
                                        <p:tgtEl>
                                          <p:spTgt spid="15381"/>
                                        </p:tgtEl>
                                        <p:attrNameLst>
                                          <p:attrName>style.visibility</p:attrName>
                                        </p:attrNameLst>
                                      </p:cBhvr>
                                      <p:to>
                                        <p:strVal val="visible"/>
                                      </p:to>
                                    </p:set>
                                    <p:anim calcmode="lin" valueType="num">
                                      <p:cBhvr>
                                        <p:cTn id="46" dur="500" fill="hold"/>
                                        <p:tgtEl>
                                          <p:spTgt spid="15381"/>
                                        </p:tgtEl>
                                        <p:attrNameLst>
                                          <p:attrName>ppt_x</p:attrName>
                                        </p:attrNameLst>
                                      </p:cBhvr>
                                      <p:tavLst>
                                        <p:tav tm="0">
                                          <p:val>
                                            <p:strVal val="0-#ppt_w/2"/>
                                          </p:val>
                                        </p:tav>
                                        <p:tav tm="100000">
                                          <p:val>
                                            <p:strVal val="#ppt_x"/>
                                          </p:val>
                                        </p:tav>
                                      </p:tavLst>
                                    </p:anim>
                                    <p:anim calcmode="lin" valueType="num">
                                      <p:cBhvr>
                                        <p:cTn id="47" dur="500" fill="hold"/>
                                        <p:tgtEl>
                                          <p:spTgt spid="15381"/>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4500"/>
                            </p:stCondLst>
                            <p:childTnLst>
                              <p:par>
                                <p:cTn id="49" presetID="2" presetClass="entr" presetSubtype="8" fill="hold" nodeType="afterEffect">
                                  <p:stCondLst>
                                    <p:cond delay="0"/>
                                  </p:stCondLst>
                                  <p:childTnLst>
                                    <p:set>
                                      <p:cBhvr>
                                        <p:cTn id="50" dur="1" fill="hold">
                                          <p:stCondLst>
                                            <p:cond delay="0"/>
                                          </p:stCondLst>
                                        </p:cTn>
                                        <p:tgtEl>
                                          <p:spTgt spid="15382"/>
                                        </p:tgtEl>
                                        <p:attrNameLst>
                                          <p:attrName>style.visibility</p:attrName>
                                        </p:attrNameLst>
                                      </p:cBhvr>
                                      <p:to>
                                        <p:strVal val="visible"/>
                                      </p:to>
                                    </p:set>
                                    <p:anim calcmode="lin" valueType="num">
                                      <p:cBhvr>
                                        <p:cTn id="51" dur="500" fill="hold"/>
                                        <p:tgtEl>
                                          <p:spTgt spid="15382"/>
                                        </p:tgtEl>
                                        <p:attrNameLst>
                                          <p:attrName>ppt_x</p:attrName>
                                        </p:attrNameLst>
                                      </p:cBhvr>
                                      <p:tavLst>
                                        <p:tav tm="0">
                                          <p:val>
                                            <p:strVal val="0-#ppt_w/2"/>
                                          </p:val>
                                        </p:tav>
                                        <p:tav tm="100000">
                                          <p:val>
                                            <p:strVal val="#ppt_x"/>
                                          </p:val>
                                        </p:tav>
                                      </p:tavLst>
                                    </p:anim>
                                    <p:anim calcmode="lin" valueType="num">
                                      <p:cBhvr>
                                        <p:cTn id="52" dur="500" fill="hold"/>
                                        <p:tgtEl>
                                          <p:spTgt spid="153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p:bldP spid="15375" grpId="0" animBg="1"/>
      <p:bldP spid="15376" grpId="0"/>
      <p:bldP spid="15377" grpId="0" animBg="1"/>
      <p:bldP spid="15378" grpId="0"/>
      <p:bldP spid="15379" grpId="0" animBg="1"/>
      <p:bldP spid="15380" grpId="0"/>
      <p:bldP spid="15381" grpId="0" animBg="1"/>
      <p:bldP spid="1538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2542" name="Picture 14" descr="E:\毛泽东军事思想\辽沈-1.jpg">
            <a:extLst>
              <a:ext uri="{FF2B5EF4-FFF2-40B4-BE49-F238E27FC236}">
                <a16:creationId xmlns:a16="http://schemas.microsoft.com/office/drawing/2014/main" id="{5E1D9A56-2E69-CDDF-AC95-5B92AF7C1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614363"/>
            <a:ext cx="7086600" cy="574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AutoShape 3">
            <a:hlinkClick r:id="" action="ppaction://hlinkshowjump?jump=nextslide"/>
            <a:extLst>
              <a:ext uri="{FF2B5EF4-FFF2-40B4-BE49-F238E27FC236}">
                <a16:creationId xmlns:a16="http://schemas.microsoft.com/office/drawing/2014/main" id="{691AB97D-2EC8-1689-5E64-EEAEA70419D7}"/>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1988" name="AutoShape 4">
            <a:hlinkClick r:id="" action="ppaction://hlinkshowjump?jump=previousslide"/>
            <a:extLst>
              <a:ext uri="{FF2B5EF4-FFF2-40B4-BE49-F238E27FC236}">
                <a16:creationId xmlns:a16="http://schemas.microsoft.com/office/drawing/2014/main" id="{B2490CF9-547F-5883-2DFC-16231185513B}"/>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1989" name="AutoShape 5">
            <a:hlinkClick r:id="" action="ppaction://hlinkshowjump?jump=firstslide"/>
            <a:extLst>
              <a:ext uri="{FF2B5EF4-FFF2-40B4-BE49-F238E27FC236}">
                <a16:creationId xmlns:a16="http://schemas.microsoft.com/office/drawing/2014/main" id="{2D8626DE-57BE-C8FB-6E75-9259A6DBD08C}"/>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1990" name="AutoShape 6">
            <a:hlinkClick r:id="" action="ppaction://hlinkshowjump?jump=nextslide"/>
            <a:extLst>
              <a:ext uri="{FF2B5EF4-FFF2-40B4-BE49-F238E27FC236}">
                <a16:creationId xmlns:a16="http://schemas.microsoft.com/office/drawing/2014/main" id="{7DE354A7-DDF5-F79B-AC6E-603B3461F6BB}"/>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1991" name="AutoShape 7">
            <a:hlinkClick r:id="" action="ppaction://hlinkshowjump?jump=previousslide"/>
            <a:extLst>
              <a:ext uri="{FF2B5EF4-FFF2-40B4-BE49-F238E27FC236}">
                <a16:creationId xmlns:a16="http://schemas.microsoft.com/office/drawing/2014/main" id="{3CBD56BB-7D33-030A-3B9C-189A34D3679B}"/>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1992" name="AutoShape 8">
            <a:hlinkClick r:id="" action="ppaction://hlinkshowjump?jump=firstslide"/>
            <a:extLst>
              <a:ext uri="{FF2B5EF4-FFF2-40B4-BE49-F238E27FC236}">
                <a16:creationId xmlns:a16="http://schemas.microsoft.com/office/drawing/2014/main" id="{04B2DB3D-9308-FD9E-65DD-0C14D9EDECB4}"/>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1993" name="AutoShape 9">
            <a:hlinkClick r:id="rId4" action="ppaction://hlinksldjump"/>
            <a:extLst>
              <a:ext uri="{FF2B5EF4-FFF2-40B4-BE49-F238E27FC236}">
                <a16:creationId xmlns:a16="http://schemas.microsoft.com/office/drawing/2014/main" id="{54456D3B-F1C2-6820-A41A-EADC24F81EC6}"/>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1994" name="Rectangle 15">
            <a:extLst>
              <a:ext uri="{FF2B5EF4-FFF2-40B4-BE49-F238E27FC236}">
                <a16:creationId xmlns:a16="http://schemas.microsoft.com/office/drawing/2014/main" id="{2B7D84CE-7B31-5CB5-5073-C6296D271672}"/>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22542"/>
                                        </p:tgtEl>
                                        <p:attrNameLst>
                                          <p:attrName>style.visibility</p:attrName>
                                        </p:attrNameLst>
                                      </p:cBhvr>
                                      <p:to>
                                        <p:strVal val="visible"/>
                                      </p:to>
                                    </p:set>
                                    <p:animEffect transition="in" filter="barn(outHorizontal)">
                                      <p:cBhvr>
                                        <p:cTn id="7" dur="500"/>
                                        <p:tgtEl>
                                          <p:spTgt spid="22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3565" name="Picture 13" descr="E:\毛泽东军事思想\平津-1.jpg">
            <a:extLst>
              <a:ext uri="{FF2B5EF4-FFF2-40B4-BE49-F238E27FC236}">
                <a16:creationId xmlns:a16="http://schemas.microsoft.com/office/drawing/2014/main" id="{C57DA7E6-CF0B-17F3-CD90-2F9EE9521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838200"/>
            <a:ext cx="7162800"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AutoShape 4">
            <a:hlinkClick r:id="" action="ppaction://hlinkshowjump?jump=nextslide"/>
            <a:extLst>
              <a:ext uri="{FF2B5EF4-FFF2-40B4-BE49-F238E27FC236}">
                <a16:creationId xmlns:a16="http://schemas.microsoft.com/office/drawing/2014/main" id="{262BD68B-0AF1-9560-AF97-5B9C0BF9C5BD}"/>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3012" name="AutoShape 5">
            <a:hlinkClick r:id="" action="ppaction://hlinkshowjump?jump=previousslide"/>
            <a:extLst>
              <a:ext uri="{FF2B5EF4-FFF2-40B4-BE49-F238E27FC236}">
                <a16:creationId xmlns:a16="http://schemas.microsoft.com/office/drawing/2014/main" id="{30DA5B0B-B5DD-6667-F1D8-7F4403139B7A}"/>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3013" name="AutoShape 6">
            <a:hlinkClick r:id="" action="ppaction://hlinkshowjump?jump=firstslide"/>
            <a:extLst>
              <a:ext uri="{FF2B5EF4-FFF2-40B4-BE49-F238E27FC236}">
                <a16:creationId xmlns:a16="http://schemas.microsoft.com/office/drawing/2014/main" id="{B0CCB55B-2D93-50ED-2552-2FDA3B9477AB}"/>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3014" name="AutoShape 7">
            <a:hlinkClick r:id="" action="ppaction://hlinkshowjump?jump=nextslide"/>
            <a:extLst>
              <a:ext uri="{FF2B5EF4-FFF2-40B4-BE49-F238E27FC236}">
                <a16:creationId xmlns:a16="http://schemas.microsoft.com/office/drawing/2014/main" id="{499C2F4A-09C0-FAAB-C7CC-1D0CCE96F412}"/>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3015" name="AutoShape 8">
            <a:hlinkClick r:id="" action="ppaction://hlinkshowjump?jump=previousslide"/>
            <a:extLst>
              <a:ext uri="{FF2B5EF4-FFF2-40B4-BE49-F238E27FC236}">
                <a16:creationId xmlns:a16="http://schemas.microsoft.com/office/drawing/2014/main" id="{C7B51E22-68E5-2C07-66B3-B028717ECB47}"/>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3016" name="AutoShape 9">
            <a:hlinkClick r:id="" action="ppaction://hlinkshowjump?jump=firstslide"/>
            <a:extLst>
              <a:ext uri="{FF2B5EF4-FFF2-40B4-BE49-F238E27FC236}">
                <a16:creationId xmlns:a16="http://schemas.microsoft.com/office/drawing/2014/main" id="{E68F8722-4F44-68EB-B131-33451433FFBE}"/>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3017" name="AutoShape 10">
            <a:hlinkClick r:id="rId4" action="ppaction://hlinksldjump"/>
            <a:extLst>
              <a:ext uri="{FF2B5EF4-FFF2-40B4-BE49-F238E27FC236}">
                <a16:creationId xmlns:a16="http://schemas.microsoft.com/office/drawing/2014/main" id="{DF23A486-931B-283E-D6AD-ACEC0987F1A6}"/>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3018" name="Rectangle 14">
            <a:extLst>
              <a:ext uri="{FF2B5EF4-FFF2-40B4-BE49-F238E27FC236}">
                <a16:creationId xmlns:a16="http://schemas.microsoft.com/office/drawing/2014/main" id="{BD6770C8-3435-CCE2-FBF8-18EDF7293D1C}"/>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23565"/>
                                        </p:tgtEl>
                                        <p:attrNameLst>
                                          <p:attrName>style.visibility</p:attrName>
                                        </p:attrNameLst>
                                      </p:cBhvr>
                                      <p:to>
                                        <p:strVal val="visible"/>
                                      </p:to>
                                    </p:set>
                                    <p:anim calcmode="lin" valueType="num">
                                      <p:cBhvr>
                                        <p:cTn id="7" dur="500" fill="hold"/>
                                        <p:tgtEl>
                                          <p:spTgt spid="23565"/>
                                        </p:tgtEl>
                                        <p:attrNameLst>
                                          <p:attrName>ppt_w</p:attrName>
                                        </p:attrNameLst>
                                      </p:cBhvr>
                                      <p:tavLst>
                                        <p:tav tm="0">
                                          <p:val>
                                            <p:fltVal val="0"/>
                                          </p:val>
                                        </p:tav>
                                        <p:tav tm="100000">
                                          <p:val>
                                            <p:strVal val="#ppt_w"/>
                                          </p:val>
                                        </p:tav>
                                      </p:tavLst>
                                    </p:anim>
                                    <p:anim calcmode="lin" valueType="num">
                                      <p:cBhvr>
                                        <p:cTn id="8" dur="500" fill="hold"/>
                                        <p:tgtEl>
                                          <p:spTgt spid="235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5ABAD1D-A15A-78B5-6D55-EF48BB73D5EF}"/>
              </a:ext>
            </a:extLst>
          </p:cNvPr>
          <p:cNvSpPr>
            <a:spLocks noGrp="1" noChangeArrowheads="1"/>
          </p:cNvSpPr>
          <p:nvPr>
            <p:ph type="ctrTitle"/>
          </p:nvPr>
        </p:nvSpPr>
        <p:spPr>
          <a:xfrm>
            <a:off x="2133600" y="1295400"/>
            <a:ext cx="4876800" cy="533400"/>
          </a:xfrm>
        </p:spPr>
        <p:txBody>
          <a:bodyPr/>
          <a:lstStyle/>
          <a:p>
            <a:pPr eaLnBrk="1" hangingPunct="1"/>
            <a:r>
              <a:rPr lang="zh-CN" altLang="en-US" sz="2400">
                <a:ea typeface="黑体" panose="02010609060101010101" pitchFamily="49" charset="-122"/>
              </a:rPr>
              <a:t>四、运动战、阵地战、游击战</a:t>
            </a:r>
            <a:br>
              <a:rPr lang="zh-CN" altLang="en-US" sz="2800">
                <a:ea typeface="黑体" panose="02010609060101010101" pitchFamily="49" charset="-122"/>
              </a:rPr>
            </a:br>
            <a:endParaRPr lang="zh-CN" altLang="en-US" sz="2800">
              <a:ea typeface="黑体" panose="02010609060101010101" pitchFamily="49" charset="-122"/>
            </a:endParaRPr>
          </a:p>
        </p:txBody>
      </p:sp>
      <p:sp>
        <p:nvSpPr>
          <p:cNvPr id="16387" name="Rectangle 3">
            <a:extLst>
              <a:ext uri="{FF2B5EF4-FFF2-40B4-BE49-F238E27FC236}">
                <a16:creationId xmlns:a16="http://schemas.microsoft.com/office/drawing/2014/main" id="{2929308A-61FF-AB6A-8007-175C3DF7F069}"/>
              </a:ext>
            </a:extLst>
          </p:cNvPr>
          <p:cNvSpPr>
            <a:spLocks noGrp="1" noChangeArrowheads="1"/>
          </p:cNvSpPr>
          <p:nvPr>
            <p:ph type="subTitle" idx="1"/>
          </p:nvPr>
        </p:nvSpPr>
        <p:spPr>
          <a:xfrm>
            <a:off x="2057400" y="1905000"/>
            <a:ext cx="5410200" cy="3657600"/>
          </a:xfrm>
        </p:spPr>
        <p:txBody>
          <a:bodyPr/>
          <a:lstStyle/>
          <a:p>
            <a:pPr algn="just" eaLnBrk="1" hangingPunct="1"/>
            <a:r>
              <a:rPr lang="en-US" altLang="zh-CN" sz="1800">
                <a:ea typeface="楷体_GB2312" pitchFamily="49" charset="-122"/>
              </a:rPr>
              <a:t>        </a:t>
            </a:r>
            <a:r>
              <a:rPr lang="zh-CN" altLang="en-US" sz="1800">
                <a:ea typeface="楷体_GB2312" pitchFamily="49" charset="-122"/>
              </a:rPr>
              <a:t>运动战是正规兵团在较长的战线和较大的战区上，从事战役战斗外线速决进攻战的作战形式。它的特点是进攻性和流动性。因此，处理好打与走的关系是运动战的核心问题。</a:t>
            </a:r>
          </a:p>
          <a:p>
            <a:pPr algn="just" eaLnBrk="1" hangingPunct="1"/>
            <a:r>
              <a:rPr lang="zh-CN" altLang="en-US" sz="1800">
                <a:ea typeface="楷体_GB2312" pitchFamily="49" charset="-122"/>
              </a:rPr>
              <a:t>        阵地战是军队依托阵地进行防御战或对据守阵地之敌实施进攻的作战形式，它主要包括阵地防御战和阵地进攻战两种作战形式。</a:t>
            </a:r>
          </a:p>
          <a:p>
            <a:pPr algn="just" eaLnBrk="1" hangingPunct="1"/>
            <a:r>
              <a:rPr lang="zh-CN" altLang="en-US" sz="1800">
                <a:ea typeface="楷体_GB2312" pitchFamily="49" charset="-122"/>
              </a:rPr>
              <a:t>        游击战是民兵游击队或由正规军组成的游击部队，灵活机动地袭击敌人的作战形式。它以袭击为主要战斗方式。游击战的特点是灵活性和隐蔽性，来去无踪，使敌人难以捉摸，以出其不意的袭击，以消耗敌人为主要目的。</a:t>
            </a:r>
          </a:p>
          <a:p>
            <a:pPr eaLnBrk="1" hangingPunct="1"/>
            <a:endParaRPr lang="en-US" altLang="zh-CN" sz="2000">
              <a:ea typeface="楷体_GB2312" pitchFamily="49" charset="-122"/>
            </a:endParaRPr>
          </a:p>
        </p:txBody>
      </p:sp>
      <p:sp>
        <p:nvSpPr>
          <p:cNvPr id="44036" name="AutoShape 6">
            <a:hlinkClick r:id="" action="ppaction://hlinkshowjump?jump=nextslide"/>
            <a:extLst>
              <a:ext uri="{FF2B5EF4-FFF2-40B4-BE49-F238E27FC236}">
                <a16:creationId xmlns:a16="http://schemas.microsoft.com/office/drawing/2014/main" id="{88AEE207-C445-11D7-AC5C-17A95D3B506C}"/>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4037" name="AutoShape 7">
            <a:hlinkClick r:id="" action="ppaction://hlinkshowjump?jump=previousslide"/>
            <a:extLst>
              <a:ext uri="{FF2B5EF4-FFF2-40B4-BE49-F238E27FC236}">
                <a16:creationId xmlns:a16="http://schemas.microsoft.com/office/drawing/2014/main" id="{BA0034A2-1614-8D9E-C1AE-75371A1345BF}"/>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4038" name="AutoShape 8">
            <a:hlinkClick r:id="" action="ppaction://hlinkshowjump?jump=firstslide"/>
            <a:extLst>
              <a:ext uri="{FF2B5EF4-FFF2-40B4-BE49-F238E27FC236}">
                <a16:creationId xmlns:a16="http://schemas.microsoft.com/office/drawing/2014/main" id="{2319E209-5765-D16C-D97B-9A1CBB84B03B}"/>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4039" name="AutoShape 9">
            <a:hlinkClick r:id="" action="ppaction://hlinkshowjump?jump=nextslide"/>
            <a:extLst>
              <a:ext uri="{FF2B5EF4-FFF2-40B4-BE49-F238E27FC236}">
                <a16:creationId xmlns:a16="http://schemas.microsoft.com/office/drawing/2014/main" id="{3249B57A-4A4C-E9CC-9623-B62D50EF1E18}"/>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4040" name="AutoShape 10">
            <a:hlinkClick r:id="" action="ppaction://hlinkshowjump?jump=previousslide"/>
            <a:extLst>
              <a:ext uri="{FF2B5EF4-FFF2-40B4-BE49-F238E27FC236}">
                <a16:creationId xmlns:a16="http://schemas.microsoft.com/office/drawing/2014/main" id="{09041012-951D-FC58-4796-5BBB5DAA76CF}"/>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4041" name="AutoShape 11">
            <a:hlinkClick r:id="" action="ppaction://hlinkshowjump?jump=firstslide"/>
            <a:extLst>
              <a:ext uri="{FF2B5EF4-FFF2-40B4-BE49-F238E27FC236}">
                <a16:creationId xmlns:a16="http://schemas.microsoft.com/office/drawing/2014/main" id="{E8596390-B168-2D32-59D7-D915149A5C69}"/>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4042" name="AutoShape 12">
            <a:hlinkClick r:id="rId3" action="ppaction://hlinksldjump"/>
            <a:extLst>
              <a:ext uri="{FF2B5EF4-FFF2-40B4-BE49-F238E27FC236}">
                <a16:creationId xmlns:a16="http://schemas.microsoft.com/office/drawing/2014/main" id="{168C2350-B403-1182-FDA3-41E7C3D3B593}"/>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6397" name="AutoShape 13">
            <a:hlinkClick r:id="rId4" action="ppaction://hlinkfile"/>
            <a:extLst>
              <a:ext uri="{FF2B5EF4-FFF2-40B4-BE49-F238E27FC236}">
                <a16:creationId xmlns:a16="http://schemas.microsoft.com/office/drawing/2014/main" id="{0D755CB6-F7E3-39F3-2534-A2BA57AD3A3C}"/>
              </a:ext>
            </a:extLst>
          </p:cNvPr>
          <p:cNvSpPr>
            <a:spLocks noChangeArrowheads="1"/>
          </p:cNvSpPr>
          <p:nvPr/>
        </p:nvSpPr>
        <p:spPr bwMode="auto">
          <a:xfrm>
            <a:off x="2209800" y="5753100"/>
            <a:ext cx="228600" cy="228600"/>
          </a:xfrm>
          <a:prstGeom prst="actionButtonMovie">
            <a:avLst/>
          </a:prstGeom>
          <a:solidFill>
            <a:srgbClr val="FF6600"/>
          </a:solidFill>
          <a:ln w="9525">
            <a:solidFill>
              <a:srgbClr val="993300"/>
            </a:solidFill>
            <a:miter lim="800000"/>
            <a:headEnd/>
            <a:tailEnd/>
          </a:ln>
        </p:spPr>
        <p:txBody>
          <a:bodyPr wrap="none" anchor="ctr"/>
          <a:lstStyle/>
          <a:p>
            <a:pPr algn="ctr">
              <a:buFont typeface="Arial" panose="020B0604020202020204" pitchFamily="34" charset="0"/>
              <a:buNone/>
            </a:pPr>
            <a:endParaRPr lang="zh-CN" altLang="zh-CN"/>
          </a:p>
        </p:txBody>
      </p:sp>
      <p:sp>
        <p:nvSpPr>
          <p:cNvPr id="16398" name="Text Box 14">
            <a:extLst>
              <a:ext uri="{FF2B5EF4-FFF2-40B4-BE49-F238E27FC236}">
                <a16:creationId xmlns:a16="http://schemas.microsoft.com/office/drawing/2014/main" id="{DEBBCE34-5447-EC28-8D39-65414FBB1658}"/>
              </a:ext>
            </a:extLst>
          </p:cNvPr>
          <p:cNvSpPr txBox="1">
            <a:spLocks noChangeArrowheads="1"/>
          </p:cNvSpPr>
          <p:nvPr/>
        </p:nvSpPr>
        <p:spPr bwMode="auto">
          <a:xfrm>
            <a:off x="2400300" y="5753100"/>
            <a:ext cx="1257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Thirteen</a:t>
            </a:r>
          </a:p>
        </p:txBody>
      </p:sp>
      <p:sp>
        <p:nvSpPr>
          <p:cNvPr id="16399" name="AutoShape 15">
            <a:hlinkClick r:id="rId5" action="ppaction://hlinkfile"/>
            <a:extLst>
              <a:ext uri="{FF2B5EF4-FFF2-40B4-BE49-F238E27FC236}">
                <a16:creationId xmlns:a16="http://schemas.microsoft.com/office/drawing/2014/main" id="{DCFFACF9-0A64-CACA-9830-2E82756D4094}"/>
              </a:ext>
            </a:extLst>
          </p:cNvPr>
          <p:cNvSpPr>
            <a:spLocks noChangeArrowheads="1"/>
          </p:cNvSpPr>
          <p:nvPr/>
        </p:nvSpPr>
        <p:spPr bwMode="auto">
          <a:xfrm>
            <a:off x="3733800" y="5765800"/>
            <a:ext cx="228600" cy="228600"/>
          </a:xfrm>
          <a:prstGeom prst="actionButtonMovie">
            <a:avLst/>
          </a:prstGeom>
          <a:solidFill>
            <a:srgbClr val="FF6600"/>
          </a:solidFill>
          <a:ln w="9525">
            <a:solidFill>
              <a:srgbClr val="993300"/>
            </a:solidFill>
            <a:miter lim="800000"/>
            <a:headEnd/>
            <a:tailEnd/>
          </a:ln>
        </p:spPr>
        <p:txBody>
          <a:bodyPr wrap="none" anchor="ctr"/>
          <a:lstStyle/>
          <a:p>
            <a:pPr algn="ctr">
              <a:buFont typeface="Arial" panose="020B0604020202020204" pitchFamily="34" charset="0"/>
              <a:buNone/>
            </a:pPr>
            <a:endParaRPr lang="zh-CN" altLang="zh-CN"/>
          </a:p>
        </p:txBody>
      </p:sp>
      <p:sp>
        <p:nvSpPr>
          <p:cNvPr id="16400" name="Text Box 16">
            <a:extLst>
              <a:ext uri="{FF2B5EF4-FFF2-40B4-BE49-F238E27FC236}">
                <a16:creationId xmlns:a16="http://schemas.microsoft.com/office/drawing/2014/main" id="{C0ACAAA2-399B-63AA-214C-B77222A0A865}"/>
              </a:ext>
            </a:extLst>
          </p:cNvPr>
          <p:cNvSpPr txBox="1">
            <a:spLocks noChangeArrowheads="1"/>
          </p:cNvSpPr>
          <p:nvPr/>
        </p:nvSpPr>
        <p:spPr bwMode="auto">
          <a:xfrm>
            <a:off x="3924300" y="5765800"/>
            <a:ext cx="1257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Fourteen</a:t>
            </a:r>
          </a:p>
        </p:txBody>
      </p:sp>
      <p:sp>
        <p:nvSpPr>
          <p:cNvPr id="44047" name="Rectangle 17">
            <a:extLst>
              <a:ext uri="{FF2B5EF4-FFF2-40B4-BE49-F238E27FC236}">
                <a16:creationId xmlns:a16="http://schemas.microsoft.com/office/drawing/2014/main" id="{EE09CDE5-F8B8-1496-663A-9E2503F1A92A}"/>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500" fill="hold"/>
                                        <p:tgtEl>
                                          <p:spTgt spid="16386"/>
                                        </p:tgtEl>
                                        <p:attrNameLst>
                                          <p:attrName>ppt_x</p:attrName>
                                        </p:attrNameLst>
                                      </p:cBhvr>
                                      <p:tavLst>
                                        <p:tav tm="0">
                                          <p:val>
                                            <p:strVal val="0-#ppt_w/2"/>
                                          </p:val>
                                        </p:tav>
                                        <p:tav tm="100000">
                                          <p:val>
                                            <p:strVal val="#ppt_x"/>
                                          </p:val>
                                        </p:tav>
                                      </p:tavLst>
                                    </p:anim>
                                    <p:anim calcmode="lin" valueType="num">
                                      <p:cBhvr>
                                        <p:cTn id="8" dur="500" fill="hold"/>
                                        <p:tgtEl>
                                          <p:spTgt spid="1638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 presetClass="entr" presetSubtype="32" fill="hold" nodeType="after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box(out)">
                                      <p:cBhvr>
                                        <p:cTn id="12" dur="500"/>
                                        <p:tgtEl>
                                          <p:spTgt spid="16387"/>
                                        </p:tgtEl>
                                      </p:cBhvr>
                                    </p:animEffect>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16397"/>
                                        </p:tgtEl>
                                        <p:attrNameLst>
                                          <p:attrName>style.visibility</p:attrName>
                                        </p:attrNameLst>
                                      </p:cBhvr>
                                      <p:to>
                                        <p:strVal val="visible"/>
                                      </p:to>
                                    </p:set>
                                    <p:anim calcmode="lin" valueType="num">
                                      <p:cBhvr>
                                        <p:cTn id="16" dur="500" fill="hold"/>
                                        <p:tgtEl>
                                          <p:spTgt spid="16397"/>
                                        </p:tgtEl>
                                        <p:attrNameLst>
                                          <p:attrName>ppt_x</p:attrName>
                                        </p:attrNameLst>
                                      </p:cBhvr>
                                      <p:tavLst>
                                        <p:tav tm="0">
                                          <p:val>
                                            <p:strVal val="0-#ppt_w/2"/>
                                          </p:val>
                                        </p:tav>
                                        <p:tav tm="100000">
                                          <p:val>
                                            <p:strVal val="#ppt_x"/>
                                          </p:val>
                                        </p:tav>
                                      </p:tavLst>
                                    </p:anim>
                                    <p:anim calcmode="lin" valueType="num">
                                      <p:cBhvr>
                                        <p:cTn id="17" dur="500" fill="hold"/>
                                        <p:tgtEl>
                                          <p:spTgt spid="16397"/>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nodeType="afterEffect">
                                  <p:stCondLst>
                                    <p:cond delay="0"/>
                                  </p:stCondLst>
                                  <p:childTnLst>
                                    <p:set>
                                      <p:cBhvr>
                                        <p:cTn id="20" dur="1" fill="hold">
                                          <p:stCondLst>
                                            <p:cond delay="0"/>
                                          </p:stCondLst>
                                        </p:cTn>
                                        <p:tgtEl>
                                          <p:spTgt spid="16398"/>
                                        </p:tgtEl>
                                        <p:attrNameLst>
                                          <p:attrName>style.visibility</p:attrName>
                                        </p:attrNameLst>
                                      </p:cBhvr>
                                      <p:to>
                                        <p:strVal val="visible"/>
                                      </p:to>
                                    </p:set>
                                    <p:anim calcmode="lin" valueType="num">
                                      <p:cBhvr>
                                        <p:cTn id="21" dur="500" fill="hold"/>
                                        <p:tgtEl>
                                          <p:spTgt spid="16398"/>
                                        </p:tgtEl>
                                        <p:attrNameLst>
                                          <p:attrName>ppt_x</p:attrName>
                                        </p:attrNameLst>
                                      </p:cBhvr>
                                      <p:tavLst>
                                        <p:tav tm="0">
                                          <p:val>
                                            <p:strVal val="0-#ppt_w/2"/>
                                          </p:val>
                                        </p:tav>
                                        <p:tav tm="100000">
                                          <p:val>
                                            <p:strVal val="#ppt_x"/>
                                          </p:val>
                                        </p:tav>
                                      </p:tavLst>
                                    </p:anim>
                                    <p:anim calcmode="lin" valueType="num">
                                      <p:cBhvr>
                                        <p:cTn id="22" dur="500" fill="hold"/>
                                        <p:tgtEl>
                                          <p:spTgt spid="16398"/>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8" fill="hold" nodeType="afterEffect">
                                  <p:stCondLst>
                                    <p:cond delay="0"/>
                                  </p:stCondLst>
                                  <p:childTnLst>
                                    <p:set>
                                      <p:cBhvr>
                                        <p:cTn id="25" dur="1" fill="hold">
                                          <p:stCondLst>
                                            <p:cond delay="0"/>
                                          </p:stCondLst>
                                        </p:cTn>
                                        <p:tgtEl>
                                          <p:spTgt spid="16399"/>
                                        </p:tgtEl>
                                        <p:attrNameLst>
                                          <p:attrName>style.visibility</p:attrName>
                                        </p:attrNameLst>
                                      </p:cBhvr>
                                      <p:to>
                                        <p:strVal val="visible"/>
                                      </p:to>
                                    </p:set>
                                    <p:anim calcmode="lin" valueType="num">
                                      <p:cBhvr>
                                        <p:cTn id="26" dur="500" fill="hold"/>
                                        <p:tgtEl>
                                          <p:spTgt spid="16399"/>
                                        </p:tgtEl>
                                        <p:attrNameLst>
                                          <p:attrName>ppt_x</p:attrName>
                                        </p:attrNameLst>
                                      </p:cBhvr>
                                      <p:tavLst>
                                        <p:tav tm="0">
                                          <p:val>
                                            <p:strVal val="0-#ppt_w/2"/>
                                          </p:val>
                                        </p:tav>
                                        <p:tav tm="100000">
                                          <p:val>
                                            <p:strVal val="#ppt_x"/>
                                          </p:val>
                                        </p:tav>
                                      </p:tavLst>
                                    </p:anim>
                                    <p:anim calcmode="lin" valueType="num">
                                      <p:cBhvr>
                                        <p:cTn id="27" dur="500" fill="hold"/>
                                        <p:tgtEl>
                                          <p:spTgt spid="16399"/>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8" fill="hold" nodeType="afterEffect">
                                  <p:stCondLst>
                                    <p:cond delay="0"/>
                                  </p:stCondLst>
                                  <p:childTnLst>
                                    <p:set>
                                      <p:cBhvr>
                                        <p:cTn id="30" dur="1" fill="hold">
                                          <p:stCondLst>
                                            <p:cond delay="0"/>
                                          </p:stCondLst>
                                        </p:cTn>
                                        <p:tgtEl>
                                          <p:spTgt spid="16400"/>
                                        </p:tgtEl>
                                        <p:attrNameLst>
                                          <p:attrName>style.visibility</p:attrName>
                                        </p:attrNameLst>
                                      </p:cBhvr>
                                      <p:to>
                                        <p:strVal val="visible"/>
                                      </p:to>
                                    </p:set>
                                    <p:anim calcmode="lin" valueType="num">
                                      <p:cBhvr>
                                        <p:cTn id="31" dur="500" fill="hold"/>
                                        <p:tgtEl>
                                          <p:spTgt spid="16400"/>
                                        </p:tgtEl>
                                        <p:attrNameLst>
                                          <p:attrName>ppt_x</p:attrName>
                                        </p:attrNameLst>
                                      </p:cBhvr>
                                      <p:tavLst>
                                        <p:tav tm="0">
                                          <p:val>
                                            <p:strVal val="0-#ppt_w/2"/>
                                          </p:val>
                                        </p:tav>
                                        <p:tav tm="100000">
                                          <p:val>
                                            <p:strVal val="#ppt_x"/>
                                          </p:val>
                                        </p:tav>
                                      </p:tavLst>
                                    </p:anim>
                                    <p:anim calcmode="lin" valueType="num">
                                      <p:cBhvr>
                                        <p:cTn id="32" dur="500" fill="hold"/>
                                        <p:tgtEl>
                                          <p:spTgt spid="164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p:bldP spid="16397" grpId="0" animBg="1"/>
      <p:bldP spid="16398" grpId="0"/>
      <p:bldP spid="16399" grpId="0" animBg="1"/>
      <p:bldP spid="16400"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702C4A2-8C90-440F-F912-CD9C4682983B}"/>
              </a:ext>
            </a:extLst>
          </p:cNvPr>
          <p:cNvSpPr>
            <a:spLocks noGrp="1" noChangeArrowheads="1"/>
          </p:cNvSpPr>
          <p:nvPr>
            <p:ph type="ctrTitle"/>
          </p:nvPr>
        </p:nvSpPr>
        <p:spPr>
          <a:xfrm>
            <a:off x="2133600" y="685800"/>
            <a:ext cx="5715000" cy="762000"/>
          </a:xfrm>
        </p:spPr>
        <p:txBody>
          <a:bodyPr/>
          <a:lstStyle/>
          <a:p>
            <a:pPr eaLnBrk="1" hangingPunct="1"/>
            <a:r>
              <a:rPr lang="zh-CN" altLang="en-US" sz="3200">
                <a:ea typeface="黑体" panose="02010609060101010101" pitchFamily="49" charset="-122"/>
              </a:rPr>
              <a:t>毛泽东军事思想的科学涵义</a:t>
            </a:r>
            <a:r>
              <a:rPr lang="zh-CN" altLang="en-US"/>
              <a:t> </a:t>
            </a:r>
          </a:p>
        </p:txBody>
      </p:sp>
      <p:sp>
        <p:nvSpPr>
          <p:cNvPr id="3075" name="Rectangle 3">
            <a:extLst>
              <a:ext uri="{FF2B5EF4-FFF2-40B4-BE49-F238E27FC236}">
                <a16:creationId xmlns:a16="http://schemas.microsoft.com/office/drawing/2014/main" id="{A059E20C-6C5B-381C-CEB5-2E48C5F20316}"/>
              </a:ext>
            </a:extLst>
          </p:cNvPr>
          <p:cNvSpPr>
            <a:spLocks noGrp="1" noChangeArrowheads="1"/>
          </p:cNvSpPr>
          <p:nvPr>
            <p:ph type="subTitle" idx="1"/>
          </p:nvPr>
        </p:nvSpPr>
        <p:spPr>
          <a:xfrm>
            <a:off x="2133600" y="2209800"/>
            <a:ext cx="4191000" cy="3048000"/>
          </a:xfrm>
        </p:spPr>
        <p:txBody>
          <a:bodyPr/>
          <a:lstStyle/>
          <a:p>
            <a:pPr algn="just" eaLnBrk="1" hangingPunct="1"/>
            <a:r>
              <a:rPr lang="en-US" altLang="zh-CN" sz="2000">
                <a:latin typeface="楷体_GB2312" pitchFamily="49" charset="-122"/>
                <a:ea typeface="楷体_GB2312" pitchFamily="49" charset="-122"/>
              </a:rPr>
              <a:t>    </a:t>
            </a:r>
            <a:r>
              <a:rPr lang="zh-CN" altLang="en-US" sz="2000">
                <a:latin typeface="楷体_GB2312" pitchFamily="49" charset="-122"/>
                <a:ea typeface="楷体_GB2312" pitchFamily="49" charset="-122"/>
              </a:rPr>
              <a:t>毛泽东军事思想是毛泽东关于当代中国革命战争和军队问题的科学理论体系，它是马列主义普遍原理与中国革命战争实践相结合的产物，是中国革命武装斗争历史经验的总结，是中国共产党集体智慧的结晶，是毛泽东思想的重要组成部分。</a:t>
            </a:r>
          </a:p>
          <a:p>
            <a:pPr eaLnBrk="1" hangingPunct="1"/>
            <a:endParaRPr lang="en-US" altLang="zh-CN" sz="2000">
              <a:latin typeface="楷体_GB2312" pitchFamily="49" charset="-122"/>
              <a:ea typeface="楷体_GB2312" pitchFamily="49" charset="-122"/>
            </a:endParaRPr>
          </a:p>
        </p:txBody>
      </p:sp>
      <p:sp>
        <p:nvSpPr>
          <p:cNvPr id="13316" name="AutoShape 5">
            <a:hlinkClick r:id="" action="ppaction://hlinkshowjump?jump=nextslide"/>
            <a:extLst>
              <a:ext uri="{FF2B5EF4-FFF2-40B4-BE49-F238E27FC236}">
                <a16:creationId xmlns:a16="http://schemas.microsoft.com/office/drawing/2014/main" id="{E70BCAF8-E926-3123-3038-46360F46D962}"/>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3317" name="AutoShape 6">
            <a:hlinkClick r:id="" action="ppaction://hlinkshowjump?jump=previousslide"/>
            <a:extLst>
              <a:ext uri="{FF2B5EF4-FFF2-40B4-BE49-F238E27FC236}">
                <a16:creationId xmlns:a16="http://schemas.microsoft.com/office/drawing/2014/main" id="{6061D0BF-69C2-2CB5-50F7-DDDBF16B3E65}"/>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3318" name="AutoShape 8">
            <a:hlinkClick r:id="" action="ppaction://hlinkshowjump?jump=firstslide"/>
            <a:extLst>
              <a:ext uri="{FF2B5EF4-FFF2-40B4-BE49-F238E27FC236}">
                <a16:creationId xmlns:a16="http://schemas.microsoft.com/office/drawing/2014/main" id="{3C142AB8-416B-E3E7-88B0-E6C779B5C9EC}"/>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ppt_x</p:attrName>
                                        </p:attrNameLst>
                                      </p:cBhvr>
                                      <p:tavLst>
                                        <p:tav tm="0">
                                          <p:val>
                                            <p:strVal val="0-#ppt_w/2"/>
                                          </p:val>
                                        </p:tav>
                                        <p:tav tm="100000">
                                          <p:val>
                                            <p:strVal val="#ppt_x"/>
                                          </p:val>
                                        </p:tav>
                                      </p:tavLst>
                                    </p:anim>
                                    <p:anim calcmode="lin" valueType="num">
                                      <p:cBhvr>
                                        <p:cTn id="8" dur="500" fill="hold"/>
                                        <p:tgtEl>
                                          <p:spTgt spid="307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3" presetClass="entr" presetSubtype="10" fill="hold" nodeType="after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animEffect transition="in" filter="blinds(horizontal)">
                                      <p:cBhvr>
                                        <p:cTn id="12" dur="500"/>
                                        <p:tgtEl>
                                          <p:spTgt spid="30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build="p" advAuto="0"/>
    </p:bld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C3CDA80-DF74-BAB1-6FDB-FC84F30CC227}"/>
              </a:ext>
            </a:extLst>
          </p:cNvPr>
          <p:cNvSpPr>
            <a:spLocks noGrp="1" noChangeArrowheads="1"/>
          </p:cNvSpPr>
          <p:nvPr>
            <p:ph type="ctrTitle"/>
          </p:nvPr>
        </p:nvSpPr>
        <p:spPr>
          <a:xfrm>
            <a:off x="3505200" y="1295400"/>
            <a:ext cx="2057400" cy="457200"/>
          </a:xfrm>
        </p:spPr>
        <p:txBody>
          <a:bodyPr/>
          <a:lstStyle/>
          <a:p>
            <a:pPr eaLnBrk="1" hangingPunct="1"/>
            <a:r>
              <a:rPr lang="zh-CN" altLang="en-US" sz="2400">
                <a:ea typeface="黑体" panose="02010609060101010101" pitchFamily="49" charset="-122"/>
              </a:rPr>
              <a:t>五、灵活性</a:t>
            </a:r>
            <a:br>
              <a:rPr lang="zh-CN" altLang="en-US" sz="2800">
                <a:ea typeface="黑体" panose="02010609060101010101" pitchFamily="49" charset="-122"/>
              </a:rPr>
            </a:br>
            <a:endParaRPr lang="zh-CN" altLang="en-US" sz="2800">
              <a:ea typeface="黑体" panose="02010609060101010101" pitchFamily="49" charset="-122"/>
            </a:endParaRPr>
          </a:p>
        </p:txBody>
      </p:sp>
      <p:sp>
        <p:nvSpPr>
          <p:cNvPr id="17411" name="Rectangle 3">
            <a:extLst>
              <a:ext uri="{FF2B5EF4-FFF2-40B4-BE49-F238E27FC236}">
                <a16:creationId xmlns:a16="http://schemas.microsoft.com/office/drawing/2014/main" id="{18B02A11-41DA-7B75-6619-30906E1F72D6}"/>
              </a:ext>
            </a:extLst>
          </p:cNvPr>
          <p:cNvSpPr>
            <a:spLocks noGrp="1" noChangeArrowheads="1"/>
          </p:cNvSpPr>
          <p:nvPr>
            <p:ph type="subTitle" idx="1"/>
          </p:nvPr>
        </p:nvSpPr>
        <p:spPr>
          <a:xfrm>
            <a:off x="2057400" y="2286000"/>
            <a:ext cx="5410200" cy="2971800"/>
          </a:xfrm>
        </p:spPr>
        <p:txBody>
          <a:bodyPr/>
          <a:lstStyle/>
          <a:p>
            <a:pPr algn="just" eaLnBrk="1" hangingPunct="1"/>
            <a:r>
              <a:rPr lang="en-US" altLang="zh-CN" sz="1800">
                <a:ea typeface="楷体_GB2312" pitchFamily="49" charset="-122"/>
              </a:rPr>
              <a:t>        </a:t>
            </a:r>
            <a:r>
              <a:rPr lang="zh-CN" altLang="en-US" sz="1800">
                <a:ea typeface="楷体_GB2312" pitchFamily="49" charset="-122"/>
              </a:rPr>
              <a:t>灵活性，就是灵活地使用兵力和战术。灵活性不是主观的轻举妄动，而对客观变化的战争实际，通过“审时度势”而采用“运用之秒”的处置方法。</a:t>
            </a:r>
          </a:p>
          <a:p>
            <a:pPr algn="just" eaLnBrk="1" hangingPunct="1"/>
            <a:r>
              <a:rPr lang="zh-CN" altLang="en-US" sz="1800">
                <a:ea typeface="楷体_GB2312" pitchFamily="49" charset="-122"/>
              </a:rPr>
              <a:t>        它是具体地实现主动性于作战中的东西，是转变敌我形势争取主动地位的重要手段。</a:t>
            </a:r>
          </a:p>
          <a:p>
            <a:pPr algn="just" eaLnBrk="1" hangingPunct="1"/>
            <a:r>
              <a:rPr lang="zh-CN" altLang="en-US" sz="1800">
                <a:ea typeface="楷体_GB2312" pitchFamily="49" charset="-122"/>
              </a:rPr>
              <a:t>        灵活地使用兵力和灵活地变换战术，必须把握好时机、地点、部队三个关节。不得其时，不得其地，不得于部队的情况，都将不能取胜。</a:t>
            </a:r>
          </a:p>
          <a:p>
            <a:pPr eaLnBrk="1" hangingPunct="1"/>
            <a:endParaRPr lang="en-US" altLang="zh-CN" sz="2000">
              <a:ea typeface="楷体_GB2312" pitchFamily="49" charset="-122"/>
            </a:endParaRPr>
          </a:p>
        </p:txBody>
      </p:sp>
      <p:sp>
        <p:nvSpPr>
          <p:cNvPr id="45060" name="AutoShape 6">
            <a:hlinkClick r:id="" action="ppaction://hlinkshowjump?jump=nextslide"/>
            <a:extLst>
              <a:ext uri="{FF2B5EF4-FFF2-40B4-BE49-F238E27FC236}">
                <a16:creationId xmlns:a16="http://schemas.microsoft.com/office/drawing/2014/main" id="{C4F76F21-D022-F789-BC16-FA281DA42A64}"/>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5061" name="AutoShape 7">
            <a:hlinkClick r:id="" action="ppaction://hlinkshowjump?jump=previousslide"/>
            <a:extLst>
              <a:ext uri="{FF2B5EF4-FFF2-40B4-BE49-F238E27FC236}">
                <a16:creationId xmlns:a16="http://schemas.microsoft.com/office/drawing/2014/main" id="{F1E42B66-51D5-129A-41D1-AFA304586E67}"/>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5062" name="AutoShape 8">
            <a:hlinkClick r:id="" action="ppaction://hlinkshowjump?jump=firstslide"/>
            <a:extLst>
              <a:ext uri="{FF2B5EF4-FFF2-40B4-BE49-F238E27FC236}">
                <a16:creationId xmlns:a16="http://schemas.microsoft.com/office/drawing/2014/main" id="{63B29F93-82CE-31D9-F954-FFB44B2A908F}"/>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5063" name="AutoShape 9">
            <a:hlinkClick r:id="" action="ppaction://hlinkshowjump?jump=nextslide"/>
            <a:extLst>
              <a:ext uri="{FF2B5EF4-FFF2-40B4-BE49-F238E27FC236}">
                <a16:creationId xmlns:a16="http://schemas.microsoft.com/office/drawing/2014/main" id="{68F1A0A9-313F-59CB-D172-B39DAC36CC0B}"/>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5064" name="AutoShape 10">
            <a:hlinkClick r:id="" action="ppaction://hlinkshowjump?jump=previousslide"/>
            <a:extLst>
              <a:ext uri="{FF2B5EF4-FFF2-40B4-BE49-F238E27FC236}">
                <a16:creationId xmlns:a16="http://schemas.microsoft.com/office/drawing/2014/main" id="{CF701CE9-E735-EA2E-02B9-E2BB871ECF38}"/>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5065" name="AutoShape 11">
            <a:hlinkClick r:id="" action="ppaction://hlinkshowjump?jump=firstslide"/>
            <a:extLst>
              <a:ext uri="{FF2B5EF4-FFF2-40B4-BE49-F238E27FC236}">
                <a16:creationId xmlns:a16="http://schemas.microsoft.com/office/drawing/2014/main" id="{23E680BA-738E-3B5F-030C-D7AF809FB20A}"/>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5066" name="AutoShape 12">
            <a:hlinkClick r:id="rId3" action="ppaction://hlinksldjump"/>
            <a:extLst>
              <a:ext uri="{FF2B5EF4-FFF2-40B4-BE49-F238E27FC236}">
                <a16:creationId xmlns:a16="http://schemas.microsoft.com/office/drawing/2014/main" id="{BD5670AB-F0EC-7AE3-4C6D-B0BAB0BAF3D2}"/>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7421" name="AutoShape 13">
            <a:hlinkClick r:id="rId4" action="ppaction://hlinkfile"/>
            <a:extLst>
              <a:ext uri="{FF2B5EF4-FFF2-40B4-BE49-F238E27FC236}">
                <a16:creationId xmlns:a16="http://schemas.microsoft.com/office/drawing/2014/main" id="{4681B1A9-26AD-9EF0-E943-7BF8D7E5B0AA}"/>
              </a:ext>
            </a:extLst>
          </p:cNvPr>
          <p:cNvSpPr>
            <a:spLocks noChangeArrowheads="1"/>
          </p:cNvSpPr>
          <p:nvPr/>
        </p:nvSpPr>
        <p:spPr bwMode="auto">
          <a:xfrm>
            <a:off x="2171700" y="5135563"/>
            <a:ext cx="228600" cy="228600"/>
          </a:xfrm>
          <a:prstGeom prst="actionButtonMovie">
            <a:avLst/>
          </a:prstGeom>
          <a:solidFill>
            <a:srgbClr val="FF6600"/>
          </a:solidFill>
          <a:ln w="9525">
            <a:solidFill>
              <a:srgbClr val="993300"/>
            </a:solidFill>
            <a:miter lim="800000"/>
            <a:headEnd/>
            <a:tailEnd/>
          </a:ln>
        </p:spPr>
        <p:txBody>
          <a:bodyPr wrap="none" anchor="ctr"/>
          <a:lstStyle/>
          <a:p>
            <a:pPr algn="ctr">
              <a:buFont typeface="Arial" panose="020B0604020202020204" pitchFamily="34" charset="0"/>
              <a:buNone/>
            </a:pPr>
            <a:endParaRPr lang="zh-CN" altLang="zh-CN"/>
          </a:p>
        </p:txBody>
      </p:sp>
      <p:sp>
        <p:nvSpPr>
          <p:cNvPr id="17422" name="Text Box 14">
            <a:extLst>
              <a:ext uri="{FF2B5EF4-FFF2-40B4-BE49-F238E27FC236}">
                <a16:creationId xmlns:a16="http://schemas.microsoft.com/office/drawing/2014/main" id="{9C5DF423-4C8D-CC26-77BD-1757971B9A25}"/>
              </a:ext>
            </a:extLst>
          </p:cNvPr>
          <p:cNvSpPr txBox="1">
            <a:spLocks noChangeArrowheads="1"/>
          </p:cNvSpPr>
          <p:nvPr/>
        </p:nvSpPr>
        <p:spPr bwMode="auto">
          <a:xfrm>
            <a:off x="2362200" y="5135563"/>
            <a:ext cx="1143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Fifteen</a:t>
            </a:r>
          </a:p>
        </p:txBody>
      </p:sp>
      <p:sp>
        <p:nvSpPr>
          <p:cNvPr id="45069" name="Rectangle 17">
            <a:extLst>
              <a:ext uri="{FF2B5EF4-FFF2-40B4-BE49-F238E27FC236}">
                <a16:creationId xmlns:a16="http://schemas.microsoft.com/office/drawing/2014/main" id="{9C962FE7-6C2A-F530-F4A0-79F0C1A89121}"/>
              </a:ext>
            </a:extLst>
          </p:cNvPr>
          <p:cNvSpPr>
            <a:spLocks noChangeArrowheads="1"/>
          </p:cNvSpPr>
          <p:nvPr/>
        </p:nvSpPr>
        <p:spPr bwMode="auto">
          <a:xfrm>
            <a:off x="6553200" y="228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1600">
                <a:solidFill>
                  <a:srgbClr val="FF3300"/>
                </a:solidFill>
                <a:ea typeface="隶书" panose="02010509060101010101" pitchFamily="49" charset="-122"/>
              </a:rPr>
              <a:t>【</a:t>
            </a:r>
            <a:r>
              <a:rPr lang="zh-CN" altLang="en-US" sz="1600">
                <a:solidFill>
                  <a:srgbClr val="FF3300"/>
                </a:solidFill>
                <a:ea typeface="隶书" panose="02010509060101010101" pitchFamily="49" charset="-122"/>
              </a:rPr>
              <a:t>人民战争战略战术</a:t>
            </a:r>
            <a:r>
              <a:rPr lang="en-US" altLang="zh-CN" sz="1600">
                <a:solidFill>
                  <a:srgbClr val="FF3300"/>
                </a:solidFill>
                <a:ea typeface="隶书" panose="020105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p:cTn id="7" dur="500" fill="hold"/>
                                        <p:tgtEl>
                                          <p:spTgt spid="17410"/>
                                        </p:tgtEl>
                                        <p:attrNameLst>
                                          <p:attrName>ppt_x</p:attrName>
                                        </p:attrNameLst>
                                      </p:cBhvr>
                                      <p:tavLst>
                                        <p:tav tm="0">
                                          <p:val>
                                            <p:strVal val="0-#ppt_w/2"/>
                                          </p:val>
                                        </p:tav>
                                        <p:tav tm="100000">
                                          <p:val>
                                            <p:strVal val="#ppt_x"/>
                                          </p:val>
                                        </p:tav>
                                      </p:tavLst>
                                    </p:anim>
                                    <p:anim calcmode="lin" valueType="num">
                                      <p:cBhvr>
                                        <p:cTn id="8" dur="500" fill="hold"/>
                                        <p:tgtEl>
                                          <p:spTgt spid="174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barn(outVertical)">
                                      <p:cBhvr>
                                        <p:cTn id="12" dur="500"/>
                                        <p:tgtEl>
                                          <p:spTgt spid="17411"/>
                                        </p:tgtEl>
                                      </p:cBhvr>
                                    </p:animEffect>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17421"/>
                                        </p:tgtEl>
                                        <p:attrNameLst>
                                          <p:attrName>style.visibility</p:attrName>
                                        </p:attrNameLst>
                                      </p:cBhvr>
                                      <p:to>
                                        <p:strVal val="visible"/>
                                      </p:to>
                                    </p:set>
                                    <p:anim calcmode="lin" valueType="num">
                                      <p:cBhvr>
                                        <p:cTn id="16" dur="500" fill="hold"/>
                                        <p:tgtEl>
                                          <p:spTgt spid="17421"/>
                                        </p:tgtEl>
                                        <p:attrNameLst>
                                          <p:attrName>ppt_x</p:attrName>
                                        </p:attrNameLst>
                                      </p:cBhvr>
                                      <p:tavLst>
                                        <p:tav tm="0">
                                          <p:val>
                                            <p:strVal val="0-#ppt_w/2"/>
                                          </p:val>
                                        </p:tav>
                                        <p:tav tm="100000">
                                          <p:val>
                                            <p:strVal val="#ppt_x"/>
                                          </p:val>
                                        </p:tav>
                                      </p:tavLst>
                                    </p:anim>
                                    <p:anim calcmode="lin" valueType="num">
                                      <p:cBhvr>
                                        <p:cTn id="17" dur="500" fill="hold"/>
                                        <p:tgtEl>
                                          <p:spTgt spid="17421"/>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nodeType="afterEffect">
                                  <p:stCondLst>
                                    <p:cond delay="0"/>
                                  </p:stCondLst>
                                  <p:childTnLst>
                                    <p:set>
                                      <p:cBhvr>
                                        <p:cTn id="20" dur="1" fill="hold">
                                          <p:stCondLst>
                                            <p:cond delay="0"/>
                                          </p:stCondLst>
                                        </p:cTn>
                                        <p:tgtEl>
                                          <p:spTgt spid="17422"/>
                                        </p:tgtEl>
                                        <p:attrNameLst>
                                          <p:attrName>style.visibility</p:attrName>
                                        </p:attrNameLst>
                                      </p:cBhvr>
                                      <p:to>
                                        <p:strVal val="visible"/>
                                      </p:to>
                                    </p:set>
                                    <p:anim calcmode="lin" valueType="num">
                                      <p:cBhvr>
                                        <p:cTn id="21" dur="500" fill="hold"/>
                                        <p:tgtEl>
                                          <p:spTgt spid="17422"/>
                                        </p:tgtEl>
                                        <p:attrNameLst>
                                          <p:attrName>ppt_x</p:attrName>
                                        </p:attrNameLst>
                                      </p:cBhvr>
                                      <p:tavLst>
                                        <p:tav tm="0">
                                          <p:val>
                                            <p:strVal val="0-#ppt_w/2"/>
                                          </p:val>
                                        </p:tav>
                                        <p:tav tm="100000">
                                          <p:val>
                                            <p:strVal val="#ppt_x"/>
                                          </p:val>
                                        </p:tav>
                                      </p:tavLst>
                                    </p:anim>
                                    <p:anim calcmode="lin" valueType="num">
                                      <p:cBhvr>
                                        <p:cTn id="22" dur="500" fill="hold"/>
                                        <p:tgtEl>
                                          <p:spTgt spid="174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p:bldP spid="17421" grpId="0" animBg="1"/>
      <p:bldP spid="1742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6082" name="AutoShape 6">
            <a:hlinkClick r:id="" action="ppaction://hlinkshowjump?jump=nextslide"/>
            <a:extLst>
              <a:ext uri="{FF2B5EF4-FFF2-40B4-BE49-F238E27FC236}">
                <a16:creationId xmlns:a16="http://schemas.microsoft.com/office/drawing/2014/main" id="{D674EE1E-A0A8-63B6-2F02-C8B8BB4EDE59}"/>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6083" name="AutoShape 7">
            <a:hlinkClick r:id="" action="ppaction://hlinkshowjump?jump=previousslide"/>
            <a:extLst>
              <a:ext uri="{FF2B5EF4-FFF2-40B4-BE49-F238E27FC236}">
                <a16:creationId xmlns:a16="http://schemas.microsoft.com/office/drawing/2014/main" id="{B40DF2F1-6789-D09A-1D83-BB438F3493A2}"/>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6084" name="AutoShape 8">
            <a:hlinkClick r:id="" action="ppaction://hlinkshowjump?jump=firstslide"/>
            <a:extLst>
              <a:ext uri="{FF2B5EF4-FFF2-40B4-BE49-F238E27FC236}">
                <a16:creationId xmlns:a16="http://schemas.microsoft.com/office/drawing/2014/main" id="{32F5F93F-CFAC-D734-5432-6FD09FBA6A1E}"/>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6085" name="AutoShape 9">
            <a:hlinkClick r:id="" action="ppaction://hlinkshowjump?jump=nextslide"/>
            <a:extLst>
              <a:ext uri="{FF2B5EF4-FFF2-40B4-BE49-F238E27FC236}">
                <a16:creationId xmlns:a16="http://schemas.microsoft.com/office/drawing/2014/main" id="{324B471A-72A5-C78C-0B1D-F67E6C73A52B}"/>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6086" name="AutoShape 10">
            <a:hlinkClick r:id="" action="ppaction://hlinkshowjump?jump=previousslide"/>
            <a:extLst>
              <a:ext uri="{FF2B5EF4-FFF2-40B4-BE49-F238E27FC236}">
                <a16:creationId xmlns:a16="http://schemas.microsoft.com/office/drawing/2014/main" id="{05EA7656-D559-8DA9-40F0-815034012F04}"/>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6087" name="AutoShape 11">
            <a:hlinkClick r:id="" action="ppaction://hlinkshowjump?jump=firstslide"/>
            <a:extLst>
              <a:ext uri="{FF2B5EF4-FFF2-40B4-BE49-F238E27FC236}">
                <a16:creationId xmlns:a16="http://schemas.microsoft.com/office/drawing/2014/main" id="{495CAD2E-DDBE-833E-AD51-5998A335F2D3}"/>
              </a:ext>
            </a:extLst>
          </p:cNvPr>
          <p:cNvSpPr>
            <a:spLocks noChangeArrowheads="1"/>
          </p:cNvSpPr>
          <p:nvPr/>
        </p:nvSpPr>
        <p:spPr bwMode="auto">
          <a:xfrm>
            <a:off x="56388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6088" name="AutoShape 12">
            <a:hlinkClick r:id="rId3" action="ppaction://hlinksldjump"/>
            <a:extLst>
              <a:ext uri="{FF2B5EF4-FFF2-40B4-BE49-F238E27FC236}">
                <a16:creationId xmlns:a16="http://schemas.microsoft.com/office/drawing/2014/main" id="{7D9E6E6B-E849-FC8E-9E14-426B3F8DF688}"/>
              </a:ext>
            </a:extLst>
          </p:cNvPr>
          <p:cNvSpPr>
            <a:spLocks noChangeArrowheads="1"/>
          </p:cNvSpPr>
          <p:nvPr/>
        </p:nvSpPr>
        <p:spPr bwMode="auto">
          <a:xfrm>
            <a:off x="6069013" y="6477000"/>
            <a:ext cx="179387" cy="179388"/>
          </a:xfrm>
          <a:prstGeom prst="actionButtonBlank">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6089" name="文本框 99">
            <a:extLst>
              <a:ext uri="{FF2B5EF4-FFF2-40B4-BE49-F238E27FC236}">
                <a16:creationId xmlns:a16="http://schemas.microsoft.com/office/drawing/2014/main" id="{9E5970D9-EFF9-C846-1B72-D7374FA3DB9B}"/>
              </a:ext>
            </a:extLst>
          </p:cNvPr>
          <p:cNvSpPr txBox="1">
            <a:spLocks noChangeArrowheads="1"/>
          </p:cNvSpPr>
          <p:nvPr/>
        </p:nvSpPr>
        <p:spPr bwMode="auto">
          <a:xfrm>
            <a:off x="1651000" y="1897063"/>
            <a:ext cx="69723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r>
              <a:rPr lang="en-US" altLang="zh-CN"/>
              <a:t> </a:t>
            </a:r>
            <a:r>
              <a:rPr lang="zh-CN" altLang="zh-CN"/>
              <a:t>毛泽东的战争观和方法论，是毛泽东指导战争的立场、观点和方法，是毛泽东军事思想体系的理论基础，</a:t>
            </a:r>
          </a:p>
          <a:p>
            <a:pPr>
              <a:buFont typeface="Arial" panose="020B0604020202020204" pitchFamily="34" charset="0"/>
              <a:buNone/>
            </a:pPr>
            <a:r>
              <a:rPr lang="zh-CN" altLang="zh-CN"/>
              <a:t> 人民战争思想是我党从事革命战争的根本指导思想，是毛泽东军事思想的核心，</a:t>
            </a:r>
          </a:p>
          <a:p>
            <a:pPr>
              <a:buFont typeface="Arial" panose="020B0604020202020204" pitchFamily="34" charset="0"/>
              <a:buNone/>
            </a:pPr>
            <a:r>
              <a:rPr lang="zh-CN" altLang="zh-CN"/>
              <a:t> 人民军队思想是建设人民军队的指南，人民军队生存、发展于人民战争之中，是实行人民战争的骨干力量。       </a:t>
            </a:r>
          </a:p>
          <a:p>
            <a:pPr>
              <a:buFont typeface="Arial" panose="020B0604020202020204" pitchFamily="34" charset="0"/>
              <a:buNone/>
            </a:pPr>
            <a:r>
              <a:rPr lang="zh-CN" altLang="zh-CN"/>
              <a:t>人民战争战略战术是我军克敌制胜，以弱胜强，以劣胜优的重要法宝。</a:t>
            </a:r>
            <a:endParaRPr lang="zh-CN" altLang="en-US"/>
          </a:p>
        </p:txBody>
      </p:sp>
      <p:sp>
        <p:nvSpPr>
          <p:cNvPr id="46090" name="文本框 3">
            <a:extLst>
              <a:ext uri="{FF2B5EF4-FFF2-40B4-BE49-F238E27FC236}">
                <a16:creationId xmlns:a16="http://schemas.microsoft.com/office/drawing/2014/main" id="{702E71B8-08FD-F7C7-07A2-F52D6EF2CB10}"/>
              </a:ext>
            </a:extLst>
          </p:cNvPr>
          <p:cNvSpPr txBox="1">
            <a:spLocks noChangeArrowheads="1"/>
          </p:cNvSpPr>
          <p:nvPr/>
        </p:nvSpPr>
        <p:spPr bwMode="auto">
          <a:xfrm>
            <a:off x="3924300" y="930275"/>
            <a:ext cx="15748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4400">
                <a:solidFill>
                  <a:schemeClr val="accent2"/>
                </a:solidFill>
                <a:latin typeface="华文行楷" panose="02010800040101010101" pitchFamily="2" charset="-122"/>
                <a:ea typeface="华文行楷" panose="02010800040101010101" pitchFamily="2" charset="-122"/>
              </a:rPr>
              <a:t>小  结</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05535F8-81F6-286D-66E9-C779D25B8E76}"/>
              </a:ext>
            </a:extLst>
          </p:cNvPr>
          <p:cNvSpPr>
            <a:spLocks noGrp="1" noChangeArrowheads="1"/>
          </p:cNvSpPr>
          <p:nvPr>
            <p:ph type="ctrTitle"/>
          </p:nvPr>
        </p:nvSpPr>
        <p:spPr>
          <a:xfrm>
            <a:off x="3284538" y="1066800"/>
            <a:ext cx="2582862" cy="1143000"/>
          </a:xfrm>
        </p:spPr>
        <p:txBody>
          <a:bodyPr/>
          <a:lstStyle/>
          <a:p>
            <a:pPr eaLnBrk="1" hangingPunct="1"/>
            <a:r>
              <a:rPr lang="zh-CN" altLang="en-US" sz="3600" dirty="0">
                <a:ea typeface="黑体" panose="02010609060101010101" pitchFamily="49" charset="-122"/>
              </a:rPr>
              <a:t>思考题</a:t>
            </a:r>
            <a:endParaRPr lang="en-US" altLang="zh-CN" dirty="0"/>
          </a:p>
        </p:txBody>
      </p:sp>
      <p:sp>
        <p:nvSpPr>
          <p:cNvPr id="18435" name="Rectangle 3">
            <a:extLst>
              <a:ext uri="{FF2B5EF4-FFF2-40B4-BE49-F238E27FC236}">
                <a16:creationId xmlns:a16="http://schemas.microsoft.com/office/drawing/2014/main" id="{D99DBBAB-4C19-7F5C-A913-3710A16A0591}"/>
              </a:ext>
            </a:extLst>
          </p:cNvPr>
          <p:cNvSpPr>
            <a:spLocks noGrp="1" noChangeArrowheads="1"/>
          </p:cNvSpPr>
          <p:nvPr>
            <p:ph type="subTitle" idx="1"/>
          </p:nvPr>
        </p:nvSpPr>
        <p:spPr>
          <a:xfrm>
            <a:off x="2438400" y="2590800"/>
            <a:ext cx="5181600" cy="2362200"/>
          </a:xfrm>
        </p:spPr>
        <p:txBody>
          <a:bodyPr/>
          <a:lstStyle/>
          <a:p>
            <a:pPr algn="just" eaLnBrk="1" hangingPunct="1"/>
            <a:r>
              <a:rPr lang="en-US" altLang="zh-CN" sz="2000">
                <a:latin typeface="楷体_GB2312" pitchFamily="49" charset="-122"/>
                <a:ea typeface="楷体_GB2312" pitchFamily="49" charset="-122"/>
              </a:rPr>
              <a:t>    1</a:t>
            </a:r>
            <a:r>
              <a:rPr lang="zh-CN" altLang="en-US" sz="2000">
                <a:latin typeface="楷体_GB2312" pitchFamily="49" charset="-122"/>
                <a:ea typeface="楷体_GB2312" pitchFamily="49" charset="-122"/>
              </a:rPr>
              <a:t>、毛泽东军事思想的科学涵义是什么？</a:t>
            </a:r>
          </a:p>
          <a:p>
            <a:pPr algn="just" eaLnBrk="1" hangingPunct="1"/>
            <a:endParaRPr lang="zh-CN" altLang="en-US" sz="2000">
              <a:latin typeface="楷体_GB2312" pitchFamily="49" charset="-122"/>
              <a:ea typeface="楷体_GB2312" pitchFamily="49" charset="-122"/>
            </a:endParaRPr>
          </a:p>
          <a:p>
            <a:pPr algn="just" eaLnBrk="1" hangingPunct="1"/>
            <a:r>
              <a:rPr lang="zh-CN" altLang="en-US" sz="2000">
                <a:latin typeface="楷体_GB2312" pitchFamily="49" charset="-122"/>
                <a:ea typeface="楷体_GB2312" pitchFamily="49" charset="-122"/>
              </a:rPr>
              <a:t>    </a:t>
            </a:r>
            <a:r>
              <a:rPr lang="en-US" altLang="zh-CN" sz="2000">
                <a:latin typeface="楷体_GB2312" pitchFamily="49" charset="-122"/>
                <a:ea typeface="楷体_GB2312" pitchFamily="49" charset="-122"/>
              </a:rPr>
              <a:t>2</a:t>
            </a:r>
            <a:r>
              <a:rPr lang="zh-CN" altLang="en-US" sz="2000">
                <a:latin typeface="楷体_GB2312" pitchFamily="49" charset="-122"/>
                <a:ea typeface="楷体_GB2312" pitchFamily="49" charset="-122"/>
              </a:rPr>
              <a:t>、试述毛泽东人民战争思想的主要内容和它在未来反侵略战争中的重要指导作用？</a:t>
            </a:r>
            <a:endParaRPr lang="en-US" altLang="zh-CN" sz="2000">
              <a:latin typeface="楷体_GB2312" pitchFamily="49" charset="-122"/>
              <a:ea typeface="楷体_GB2312" pitchFamily="49" charset="-122"/>
            </a:endParaRPr>
          </a:p>
        </p:txBody>
      </p:sp>
      <p:sp>
        <p:nvSpPr>
          <p:cNvPr id="47108" name="AutoShape 5">
            <a:hlinkClick r:id="" action="ppaction://hlinkshowjump?jump=previousslide"/>
            <a:extLst>
              <a:ext uri="{FF2B5EF4-FFF2-40B4-BE49-F238E27FC236}">
                <a16:creationId xmlns:a16="http://schemas.microsoft.com/office/drawing/2014/main" id="{D540375F-9484-8817-B032-4FAE98FC5433}"/>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7109" name="AutoShape 6">
            <a:hlinkClick r:id="" action="ppaction://hlinkshowjump?jump=firstslide"/>
            <a:extLst>
              <a:ext uri="{FF2B5EF4-FFF2-40B4-BE49-F238E27FC236}">
                <a16:creationId xmlns:a16="http://schemas.microsoft.com/office/drawing/2014/main" id="{04B938D6-1D22-E967-527E-4636EEFE4208}"/>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slide(fromBottom)">
                                      <p:cBhvr>
                                        <p:cTn id="7" dur="500"/>
                                        <p:tgtEl>
                                          <p:spTgt spid="18434"/>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18435">
                                            <p:txEl>
                                              <p:pRg st="0" end="0"/>
                                            </p:txEl>
                                          </p:spTgt>
                                        </p:tgtEl>
                                        <p:attrNameLst>
                                          <p:attrName>style.visibility</p:attrName>
                                        </p:attrNameLst>
                                      </p:cBhvr>
                                      <p:to>
                                        <p:strVal val="visible"/>
                                      </p:to>
                                    </p:set>
                                    <p:animEffect transition="in" filter="box(out)">
                                      <p:cBhvr>
                                        <p:cTn id="11" dur="500"/>
                                        <p:tgtEl>
                                          <p:spTgt spid="18435">
                                            <p:txEl>
                                              <p:pRg st="0" end="0"/>
                                            </p:txEl>
                                          </p:spTgt>
                                        </p:tgtEl>
                                      </p:cBhvr>
                                    </p:animEffect>
                                  </p:childTnLst>
                                </p:cTn>
                              </p:par>
                            </p:childTnLst>
                          </p:cTn>
                        </p:par>
                        <p:par>
                          <p:cTn id="12" fill="hold" nodeType="afterGroup">
                            <p:stCondLst>
                              <p:cond delay="1000"/>
                            </p:stCondLst>
                            <p:childTnLst>
                              <p:par>
                                <p:cTn id="13" presetID="4" presetClass="entr" presetSubtype="32" fill="hold" nodeType="after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animEffect transition="in" filter="box(out)">
                                      <p:cBhvr>
                                        <p:cTn id="15" dur="500"/>
                                        <p:tgtEl>
                                          <p:spTgt spid="18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5" grpId="0" build="p"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a:extLst>
              <a:ext uri="{FF2B5EF4-FFF2-40B4-BE49-F238E27FC236}">
                <a16:creationId xmlns:a16="http://schemas.microsoft.com/office/drawing/2014/main" id="{BA46F035-6340-D352-061A-A6491EA19728}"/>
              </a:ext>
            </a:extLst>
          </p:cNvPr>
          <p:cNvSpPr>
            <a:spLocks noGrp="1" noChangeArrowheads="1"/>
          </p:cNvSpPr>
          <p:nvPr>
            <p:ph type="title"/>
          </p:nvPr>
        </p:nvSpPr>
        <p:spPr/>
        <p:txBody>
          <a:bodyPr/>
          <a:lstStyle/>
          <a:p>
            <a:endParaRPr lang="zh-CN" altLang="en-US"/>
          </a:p>
        </p:txBody>
      </p:sp>
      <p:sp>
        <p:nvSpPr>
          <p:cNvPr id="14338" name="内容占位符 2">
            <a:extLst>
              <a:ext uri="{FF2B5EF4-FFF2-40B4-BE49-F238E27FC236}">
                <a16:creationId xmlns:a16="http://schemas.microsoft.com/office/drawing/2014/main" id="{EA123266-A531-F339-D7F7-69699EA85974}"/>
              </a:ext>
            </a:extLst>
          </p:cNvPr>
          <p:cNvSpPr>
            <a:spLocks noGrp="1" noChangeArrowheads="1"/>
          </p:cNvSpPr>
          <p:nvPr>
            <p:ph idx="1"/>
          </p:nvPr>
        </p:nvSpPr>
        <p:spPr/>
        <p:txBody>
          <a:bodyPr/>
          <a:lstStyle/>
          <a:p>
            <a:endParaRPr lang="zh-CN" altLang="en-US"/>
          </a:p>
        </p:txBody>
      </p:sp>
      <p:pic>
        <p:nvPicPr>
          <p:cNvPr id="14339" name="图片 3" descr="r_18597305_201406301247239865300">
            <a:extLst>
              <a:ext uri="{FF2B5EF4-FFF2-40B4-BE49-F238E27FC236}">
                <a16:creationId xmlns:a16="http://schemas.microsoft.com/office/drawing/2014/main" id="{939EC48F-C2CE-E082-30EA-7127E4CEC403}"/>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528638"/>
            <a:ext cx="4811713"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7" descr="567a13a53971960eb3c11ef4a93effd52b2d4200.jpg@1320w_900h.webp">
            <a:extLst>
              <a:ext uri="{FF2B5EF4-FFF2-40B4-BE49-F238E27FC236}">
                <a16:creationId xmlns:a16="http://schemas.microsoft.com/office/drawing/2014/main" id="{3BEB729D-0BDB-792B-A9CB-D144DD306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13" y="528638"/>
            <a:ext cx="4191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文本框 9">
            <a:extLst>
              <a:ext uri="{FF2B5EF4-FFF2-40B4-BE49-F238E27FC236}">
                <a16:creationId xmlns:a16="http://schemas.microsoft.com/office/drawing/2014/main" id="{FDDF68A7-EE55-5DD1-5C70-1771217298C6}"/>
              </a:ext>
            </a:extLst>
          </p:cNvPr>
          <p:cNvSpPr txBox="1">
            <a:spLocks noChangeArrowheads="1"/>
          </p:cNvSpPr>
          <p:nvPr/>
        </p:nvSpPr>
        <p:spPr bwMode="auto">
          <a:xfrm>
            <a:off x="5557838" y="3635375"/>
            <a:ext cx="19605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800"/>
              <a:t>二十大掠影</a:t>
            </a:r>
          </a:p>
        </p:txBody>
      </p:sp>
      <p:sp>
        <p:nvSpPr>
          <p:cNvPr id="14342" name="文本框 10">
            <a:extLst>
              <a:ext uri="{FF2B5EF4-FFF2-40B4-BE49-F238E27FC236}">
                <a16:creationId xmlns:a16="http://schemas.microsoft.com/office/drawing/2014/main" id="{9DF2F520-BE2D-6E08-EB90-CEB7289270BE}"/>
              </a:ext>
            </a:extLst>
          </p:cNvPr>
          <p:cNvSpPr txBox="1">
            <a:spLocks noChangeArrowheads="1"/>
          </p:cNvSpPr>
          <p:nvPr/>
        </p:nvSpPr>
        <p:spPr bwMode="auto">
          <a:xfrm>
            <a:off x="257175" y="4660900"/>
            <a:ext cx="84169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en-US" altLang="zh-CN" sz="2800"/>
              <a:t>    </a:t>
            </a:r>
            <a:r>
              <a:rPr lang="en-US" altLang="zh-CN" sz="3200"/>
              <a:t> </a:t>
            </a:r>
            <a:r>
              <a:rPr lang="zh-CN" altLang="en-US" sz="3200"/>
              <a:t>1956.2.14-25，赫鲁晓夫主持，苏联共产党举行第二十次代表大会。</a:t>
            </a:r>
          </a:p>
          <a:p>
            <a:pPr>
              <a:buFont typeface="Arial" panose="020B0604020202020204" pitchFamily="34" charset="0"/>
              <a:buNone/>
            </a:pPr>
            <a:endParaRPr lang="zh-CN" altLang="en-US"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https://news.youth.cn/jsxw/202009/W020200918338154662856.jpg">
            <a:extLst>
              <a:ext uri="{FF2B5EF4-FFF2-40B4-BE49-F238E27FC236}">
                <a16:creationId xmlns:a16="http://schemas.microsoft.com/office/drawing/2014/main" id="{E5CB29B9-77FB-7552-2332-4AC50379F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214313"/>
            <a:ext cx="76200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矩形 4">
            <a:extLst>
              <a:ext uri="{FF2B5EF4-FFF2-40B4-BE49-F238E27FC236}">
                <a16:creationId xmlns:a16="http://schemas.microsoft.com/office/drawing/2014/main" id="{094FB9DD-093A-6C60-9130-F9CF55AB2011}"/>
              </a:ext>
            </a:extLst>
          </p:cNvPr>
          <p:cNvSpPr>
            <a:spLocks noChangeArrowheads="1"/>
          </p:cNvSpPr>
          <p:nvPr/>
        </p:nvSpPr>
        <p:spPr bwMode="auto">
          <a:xfrm>
            <a:off x="357188" y="5357813"/>
            <a:ext cx="85010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en-US" altLang="zh-CN" i="1"/>
              <a:t>1981</a:t>
            </a:r>
            <a:r>
              <a:rPr lang="zh-CN" altLang="en-US" i="1"/>
              <a:t>年</a:t>
            </a:r>
            <a:r>
              <a:rPr lang="en-US" altLang="zh-CN" i="1"/>
              <a:t>6</a:t>
            </a:r>
            <a:r>
              <a:rPr lang="zh-CN" altLang="en-US" i="1"/>
              <a:t>月</a:t>
            </a:r>
            <a:r>
              <a:rPr lang="en-US" altLang="zh-CN" i="1"/>
              <a:t>27</a:t>
            </a:r>
            <a:r>
              <a:rPr lang="zh-CN" altLang="en-US" i="1"/>
              <a:t>日至</a:t>
            </a:r>
            <a:r>
              <a:rPr lang="en-US" altLang="zh-CN" i="1"/>
              <a:t>29</a:t>
            </a:r>
            <a:r>
              <a:rPr lang="zh-CN" altLang="en-US" i="1"/>
              <a:t>日，中国共产党十一届六中全会在北京举行。会议通过了</a:t>
            </a:r>
            <a:r>
              <a:rPr lang="en-US" altLang="zh-CN" i="1"/>
              <a:t>《</a:t>
            </a:r>
            <a:r>
              <a:rPr lang="zh-CN" altLang="en-US" i="1"/>
              <a:t>关于建国以来党的若干历史问题的决议</a:t>
            </a:r>
            <a:r>
              <a:rPr lang="en-US" altLang="zh-CN" i="1"/>
              <a:t>》</a:t>
            </a:r>
            <a:r>
              <a:rPr lang="zh-CN" altLang="en-US" i="1"/>
              <a:t>。 新华社发</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1B20429-CB80-92CA-4009-BAC5C1DA746E}"/>
              </a:ext>
            </a:extLst>
          </p:cNvPr>
          <p:cNvSpPr>
            <a:spLocks noGrp="1" noChangeArrowheads="1"/>
          </p:cNvSpPr>
          <p:nvPr>
            <p:ph type="ctrTitle"/>
          </p:nvPr>
        </p:nvSpPr>
        <p:spPr>
          <a:xfrm>
            <a:off x="1676400" y="381000"/>
            <a:ext cx="6400800" cy="1143000"/>
          </a:xfrm>
        </p:spPr>
        <p:txBody>
          <a:bodyPr/>
          <a:lstStyle/>
          <a:p>
            <a:pPr eaLnBrk="1" hangingPunct="1"/>
            <a:r>
              <a:rPr lang="zh-CN" altLang="en-US" sz="3200">
                <a:ea typeface="黑体" panose="02010609060101010101" pitchFamily="49" charset="-122"/>
              </a:rPr>
              <a:t>毛泽东军事思想的形成和发展</a:t>
            </a:r>
          </a:p>
        </p:txBody>
      </p:sp>
      <p:sp>
        <p:nvSpPr>
          <p:cNvPr id="4099" name="Rectangle 3">
            <a:extLst>
              <a:ext uri="{FF2B5EF4-FFF2-40B4-BE49-F238E27FC236}">
                <a16:creationId xmlns:a16="http://schemas.microsoft.com/office/drawing/2014/main" id="{6539750C-8537-C029-704E-5BCCEB9AA717}"/>
              </a:ext>
            </a:extLst>
          </p:cNvPr>
          <p:cNvSpPr>
            <a:spLocks noGrp="1" noChangeArrowheads="1"/>
          </p:cNvSpPr>
          <p:nvPr>
            <p:ph type="subTitle" idx="1"/>
          </p:nvPr>
        </p:nvSpPr>
        <p:spPr>
          <a:xfrm>
            <a:off x="1981200" y="1524000"/>
            <a:ext cx="6248400" cy="4114800"/>
          </a:xfrm>
        </p:spPr>
        <p:txBody>
          <a:bodyPr/>
          <a:lstStyle/>
          <a:p>
            <a:pPr algn="just" eaLnBrk="1" hangingPunct="1"/>
            <a:r>
              <a:rPr lang="en-US" altLang="zh-CN" sz="2500">
                <a:latin typeface="楷体_GB2312" pitchFamily="49" charset="-122"/>
                <a:ea typeface="楷体_GB2312" pitchFamily="49" charset="-122"/>
              </a:rPr>
              <a:t>    </a:t>
            </a:r>
            <a:r>
              <a:rPr lang="zh-CN" altLang="en-US" sz="2500">
                <a:latin typeface="楷体_GB2312" pitchFamily="49" charset="-122"/>
                <a:ea typeface="楷体_GB2312" pitchFamily="49" charset="-122"/>
              </a:rPr>
              <a:t>一、毛泽东军事思想奠基于井冈山斗争时期。这一时期的代表作</a:t>
            </a:r>
            <a:r>
              <a:rPr lang="en-US" altLang="zh-CN" sz="2500">
                <a:latin typeface="楷体_GB2312" pitchFamily="49" charset="-122"/>
                <a:ea typeface="楷体_GB2312" pitchFamily="49" charset="-122"/>
              </a:rPr>
              <a:t>《</a:t>
            </a:r>
            <a:r>
              <a:rPr lang="zh-CN" altLang="en-US" sz="2500">
                <a:latin typeface="楷体_GB2312" pitchFamily="49" charset="-122"/>
                <a:ea typeface="楷体_GB2312" pitchFamily="49" charset="-122"/>
              </a:rPr>
              <a:t>井冈山的斗争</a:t>
            </a:r>
            <a:r>
              <a:rPr lang="en-US" altLang="zh-CN" sz="2500">
                <a:latin typeface="楷体_GB2312" pitchFamily="49" charset="-122"/>
                <a:ea typeface="楷体_GB2312" pitchFamily="49" charset="-122"/>
              </a:rPr>
              <a:t>》《</a:t>
            </a:r>
            <a:r>
              <a:rPr lang="zh-CN" altLang="en-US" sz="2500">
                <a:latin typeface="楷体_GB2312" pitchFamily="49" charset="-122"/>
                <a:ea typeface="楷体_GB2312" pitchFamily="49" charset="-122"/>
              </a:rPr>
              <a:t>星星之火，可以燎原</a:t>
            </a:r>
            <a:r>
              <a:rPr lang="en-US" altLang="zh-CN" sz="2500">
                <a:latin typeface="楷体_GB2312" pitchFamily="49" charset="-122"/>
                <a:ea typeface="楷体_GB2312" pitchFamily="49" charset="-122"/>
              </a:rPr>
              <a:t>》</a:t>
            </a:r>
          </a:p>
          <a:p>
            <a:pPr algn="just" eaLnBrk="1" hangingPunct="1"/>
            <a:r>
              <a:rPr lang="en-US" altLang="zh-CN" sz="2500">
                <a:latin typeface="楷体_GB2312" pitchFamily="49" charset="-122"/>
                <a:ea typeface="楷体_GB2312" pitchFamily="49" charset="-122"/>
              </a:rPr>
              <a:t>    </a:t>
            </a:r>
            <a:r>
              <a:rPr lang="zh-CN" altLang="en-US" sz="2500">
                <a:latin typeface="楷体_GB2312" pitchFamily="49" charset="-122"/>
                <a:ea typeface="楷体_GB2312" pitchFamily="49" charset="-122"/>
              </a:rPr>
              <a:t>二、毛泽东军事思想形成于土地革命战争时期。红军长征到达陕北后，毛泽东有了相对集中的时间，认真总结了土地革命战争的经验教训，写下了</a:t>
            </a:r>
            <a:r>
              <a:rPr lang="en-US" altLang="zh-CN" sz="2500">
                <a:latin typeface="楷体_GB2312" pitchFamily="49" charset="-122"/>
                <a:ea typeface="楷体_GB2312" pitchFamily="49" charset="-122"/>
              </a:rPr>
              <a:t>《</a:t>
            </a:r>
            <a:r>
              <a:rPr lang="zh-CN" altLang="en-US" sz="2500">
                <a:latin typeface="楷体_GB2312" pitchFamily="49" charset="-122"/>
                <a:ea typeface="楷体_GB2312" pitchFamily="49" charset="-122"/>
              </a:rPr>
              <a:t>中国革命战争的战略问题</a:t>
            </a:r>
            <a:r>
              <a:rPr lang="en-US" altLang="zh-CN" sz="2500">
                <a:latin typeface="楷体_GB2312" pitchFamily="49" charset="-122"/>
                <a:ea typeface="楷体_GB2312" pitchFamily="49" charset="-122"/>
              </a:rPr>
              <a:t>》</a:t>
            </a:r>
            <a:r>
              <a:rPr lang="zh-CN" altLang="en-US" sz="2500">
                <a:latin typeface="楷体_GB2312" pitchFamily="49" charset="-122"/>
                <a:ea typeface="楷体_GB2312" pitchFamily="49" charset="-122"/>
              </a:rPr>
              <a:t>，这篇文章标志着毛泽东军事思想作为一个科学理论体系已经基本形成。</a:t>
            </a:r>
          </a:p>
          <a:p>
            <a:pPr eaLnBrk="1" hangingPunct="1"/>
            <a:endParaRPr lang="en-US" altLang="zh-CN" sz="1800">
              <a:latin typeface="楷体_GB2312" pitchFamily="49" charset="-122"/>
              <a:ea typeface="楷体_GB2312" pitchFamily="49" charset="-122"/>
            </a:endParaRPr>
          </a:p>
        </p:txBody>
      </p:sp>
      <p:sp>
        <p:nvSpPr>
          <p:cNvPr id="16388" name="AutoShape 4">
            <a:hlinkClick r:id="" action="ppaction://hlinkshowjump?jump=nextslide"/>
            <a:extLst>
              <a:ext uri="{FF2B5EF4-FFF2-40B4-BE49-F238E27FC236}">
                <a16:creationId xmlns:a16="http://schemas.microsoft.com/office/drawing/2014/main" id="{D3254535-60C3-DD23-0C6F-39BD097BBDE2}"/>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6389" name="AutoShape 5">
            <a:hlinkClick r:id="" action="ppaction://hlinkshowjump?jump=previousslide"/>
            <a:extLst>
              <a:ext uri="{FF2B5EF4-FFF2-40B4-BE49-F238E27FC236}">
                <a16:creationId xmlns:a16="http://schemas.microsoft.com/office/drawing/2014/main" id="{B63F95BE-AC6E-B298-18F1-E41C09E3DBC7}"/>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6390" name="AutoShape 6">
            <a:hlinkClick r:id="" action="ppaction://hlinkshowjump?jump=firstslide"/>
            <a:extLst>
              <a:ext uri="{FF2B5EF4-FFF2-40B4-BE49-F238E27FC236}">
                <a16:creationId xmlns:a16="http://schemas.microsoft.com/office/drawing/2014/main" id="{DFE01374-465F-458A-20A3-9AB2E7847B07}"/>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4103" name="AutoShape 7">
            <a:hlinkClick r:id="rId3" action="ppaction://hlinkfile"/>
            <a:extLst>
              <a:ext uri="{FF2B5EF4-FFF2-40B4-BE49-F238E27FC236}">
                <a16:creationId xmlns:a16="http://schemas.microsoft.com/office/drawing/2014/main" id="{61F9E9EC-1842-A750-A7E9-E7921E5FB1DA}"/>
              </a:ext>
            </a:extLst>
          </p:cNvPr>
          <p:cNvSpPr>
            <a:spLocks noChangeArrowheads="1"/>
          </p:cNvSpPr>
          <p:nvPr/>
        </p:nvSpPr>
        <p:spPr bwMode="auto">
          <a:xfrm>
            <a:off x="2057400" y="5745163"/>
            <a:ext cx="228600" cy="228600"/>
          </a:xfrm>
          <a:prstGeom prst="actionButtonMovie">
            <a:avLst/>
          </a:prstGeom>
          <a:solidFill>
            <a:srgbClr val="FF6600"/>
          </a:solidFill>
          <a:ln w="9525">
            <a:solidFill>
              <a:srgbClr val="993300"/>
            </a:solidFill>
            <a:miter lim="800000"/>
            <a:headEnd/>
            <a:tailEnd/>
          </a:ln>
        </p:spPr>
        <p:txBody>
          <a:bodyPr wrap="none" anchor="ctr"/>
          <a:lstStyle/>
          <a:p>
            <a:pPr>
              <a:buFont typeface="Arial" panose="020B0604020202020204" pitchFamily="34" charset="0"/>
              <a:buNone/>
            </a:pPr>
            <a:endParaRPr lang="zh-CN" altLang="en-US"/>
          </a:p>
        </p:txBody>
      </p:sp>
      <p:sp>
        <p:nvSpPr>
          <p:cNvPr id="4104" name="Text Box 8">
            <a:extLst>
              <a:ext uri="{FF2B5EF4-FFF2-40B4-BE49-F238E27FC236}">
                <a16:creationId xmlns:a16="http://schemas.microsoft.com/office/drawing/2014/main" id="{9754CCFE-ACC9-DB50-6E81-B79891C03970}"/>
              </a:ext>
            </a:extLst>
          </p:cNvPr>
          <p:cNvSpPr txBox="1">
            <a:spLocks noChangeArrowheads="1"/>
          </p:cNvSpPr>
          <p:nvPr/>
        </p:nvSpPr>
        <p:spPr bwMode="auto">
          <a:xfrm>
            <a:off x="2247900" y="5745163"/>
            <a:ext cx="1028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One</a:t>
            </a:r>
          </a:p>
        </p:txBody>
      </p:sp>
      <p:sp>
        <p:nvSpPr>
          <p:cNvPr id="4105" name="AutoShape 9">
            <a:hlinkClick r:id="rId4" action="ppaction://hlinkfile"/>
            <a:extLst>
              <a:ext uri="{FF2B5EF4-FFF2-40B4-BE49-F238E27FC236}">
                <a16:creationId xmlns:a16="http://schemas.microsoft.com/office/drawing/2014/main" id="{2C5D9906-2BC4-027F-F392-1DE6451833ED}"/>
              </a:ext>
            </a:extLst>
          </p:cNvPr>
          <p:cNvSpPr>
            <a:spLocks noChangeArrowheads="1"/>
          </p:cNvSpPr>
          <p:nvPr/>
        </p:nvSpPr>
        <p:spPr bwMode="auto">
          <a:xfrm>
            <a:off x="3429000" y="5745163"/>
            <a:ext cx="228600" cy="228600"/>
          </a:xfrm>
          <a:prstGeom prst="actionButtonMovie">
            <a:avLst/>
          </a:prstGeom>
          <a:solidFill>
            <a:srgbClr val="FF6600"/>
          </a:solidFill>
          <a:ln w="9525">
            <a:solidFill>
              <a:srgbClr val="993300"/>
            </a:solidFill>
            <a:miter lim="800000"/>
            <a:headEnd/>
            <a:tailEnd/>
          </a:ln>
        </p:spPr>
        <p:txBody>
          <a:bodyPr wrap="none" anchor="ctr"/>
          <a:lstStyle/>
          <a:p>
            <a:pPr>
              <a:buFont typeface="Arial" panose="020B0604020202020204" pitchFamily="34" charset="0"/>
              <a:buNone/>
            </a:pPr>
            <a:endParaRPr lang="zh-CN" altLang="en-US"/>
          </a:p>
        </p:txBody>
      </p:sp>
      <p:sp>
        <p:nvSpPr>
          <p:cNvPr id="4106" name="Text Box 10">
            <a:extLst>
              <a:ext uri="{FF2B5EF4-FFF2-40B4-BE49-F238E27FC236}">
                <a16:creationId xmlns:a16="http://schemas.microsoft.com/office/drawing/2014/main" id="{E7040406-BDBB-4247-AE61-FD78E3FFA7B8}"/>
              </a:ext>
            </a:extLst>
          </p:cNvPr>
          <p:cNvSpPr txBox="1">
            <a:spLocks noChangeArrowheads="1"/>
          </p:cNvSpPr>
          <p:nvPr/>
        </p:nvSpPr>
        <p:spPr bwMode="auto">
          <a:xfrm>
            <a:off x="3619500" y="5745163"/>
            <a:ext cx="1028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Two</a:t>
            </a:r>
          </a:p>
        </p:txBody>
      </p:sp>
      <p:sp>
        <p:nvSpPr>
          <p:cNvPr id="4107" name="AutoShape 11">
            <a:hlinkClick r:id="rId5" action="ppaction://hlinkfile"/>
            <a:extLst>
              <a:ext uri="{FF2B5EF4-FFF2-40B4-BE49-F238E27FC236}">
                <a16:creationId xmlns:a16="http://schemas.microsoft.com/office/drawing/2014/main" id="{9C0D4D7F-95AA-0F67-7968-7DE8AA15074D}"/>
              </a:ext>
            </a:extLst>
          </p:cNvPr>
          <p:cNvSpPr>
            <a:spLocks noChangeArrowheads="1"/>
          </p:cNvSpPr>
          <p:nvPr/>
        </p:nvSpPr>
        <p:spPr bwMode="auto">
          <a:xfrm>
            <a:off x="4876800" y="5745163"/>
            <a:ext cx="228600" cy="228600"/>
          </a:xfrm>
          <a:prstGeom prst="actionButtonMovie">
            <a:avLst/>
          </a:prstGeom>
          <a:solidFill>
            <a:srgbClr val="FF6600"/>
          </a:solidFill>
          <a:ln w="9525">
            <a:solidFill>
              <a:srgbClr val="993300"/>
            </a:solidFill>
            <a:miter lim="800000"/>
            <a:headEnd/>
            <a:tailEnd/>
          </a:ln>
        </p:spPr>
        <p:txBody>
          <a:bodyPr wrap="none" anchor="ctr"/>
          <a:lstStyle/>
          <a:p>
            <a:pPr>
              <a:buFont typeface="Arial" panose="020B0604020202020204" pitchFamily="34" charset="0"/>
              <a:buNone/>
            </a:pPr>
            <a:endParaRPr lang="zh-CN" altLang="en-US"/>
          </a:p>
        </p:txBody>
      </p:sp>
      <p:sp>
        <p:nvSpPr>
          <p:cNvPr id="4108" name="Text Box 12">
            <a:extLst>
              <a:ext uri="{FF2B5EF4-FFF2-40B4-BE49-F238E27FC236}">
                <a16:creationId xmlns:a16="http://schemas.microsoft.com/office/drawing/2014/main" id="{838C1ABA-F93C-0C6B-70CC-30B3A9E8EC61}"/>
              </a:ext>
            </a:extLst>
          </p:cNvPr>
          <p:cNvSpPr txBox="1">
            <a:spLocks noChangeArrowheads="1"/>
          </p:cNvSpPr>
          <p:nvPr/>
        </p:nvSpPr>
        <p:spPr bwMode="auto">
          <a:xfrm>
            <a:off x="5067300" y="5745163"/>
            <a:ext cx="1066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Three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0-#ppt_w/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nodeType="after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dissolve">
                                      <p:cBhvr>
                                        <p:cTn id="12" dur="500"/>
                                        <p:tgtEl>
                                          <p:spTgt spid="4099"/>
                                        </p:tgtEl>
                                      </p:cBhvr>
                                    </p:animEffect>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4103"/>
                                        </p:tgtEl>
                                        <p:attrNameLst>
                                          <p:attrName>style.visibility</p:attrName>
                                        </p:attrNameLst>
                                      </p:cBhvr>
                                      <p:to>
                                        <p:strVal val="visible"/>
                                      </p:to>
                                    </p:set>
                                    <p:anim calcmode="lin" valueType="num">
                                      <p:cBhvr>
                                        <p:cTn id="16" dur="500" fill="hold"/>
                                        <p:tgtEl>
                                          <p:spTgt spid="4103"/>
                                        </p:tgtEl>
                                        <p:attrNameLst>
                                          <p:attrName>ppt_x</p:attrName>
                                        </p:attrNameLst>
                                      </p:cBhvr>
                                      <p:tavLst>
                                        <p:tav tm="0">
                                          <p:val>
                                            <p:strVal val="0-#ppt_w/2"/>
                                          </p:val>
                                        </p:tav>
                                        <p:tav tm="100000">
                                          <p:val>
                                            <p:strVal val="#ppt_x"/>
                                          </p:val>
                                        </p:tav>
                                      </p:tavLst>
                                    </p:anim>
                                    <p:anim calcmode="lin" valueType="num">
                                      <p:cBhvr>
                                        <p:cTn id="17" dur="500" fill="hold"/>
                                        <p:tgtEl>
                                          <p:spTgt spid="410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nodeType="afterEffect">
                                  <p:stCondLst>
                                    <p:cond delay="0"/>
                                  </p:stCondLst>
                                  <p:childTnLst>
                                    <p:set>
                                      <p:cBhvr>
                                        <p:cTn id="20" dur="1" fill="hold">
                                          <p:stCondLst>
                                            <p:cond delay="0"/>
                                          </p:stCondLst>
                                        </p:cTn>
                                        <p:tgtEl>
                                          <p:spTgt spid="4104"/>
                                        </p:tgtEl>
                                        <p:attrNameLst>
                                          <p:attrName>style.visibility</p:attrName>
                                        </p:attrNameLst>
                                      </p:cBhvr>
                                      <p:to>
                                        <p:strVal val="visible"/>
                                      </p:to>
                                    </p:set>
                                    <p:anim calcmode="lin" valueType="num">
                                      <p:cBhvr>
                                        <p:cTn id="21" dur="500" fill="hold"/>
                                        <p:tgtEl>
                                          <p:spTgt spid="4104"/>
                                        </p:tgtEl>
                                        <p:attrNameLst>
                                          <p:attrName>ppt_x</p:attrName>
                                        </p:attrNameLst>
                                      </p:cBhvr>
                                      <p:tavLst>
                                        <p:tav tm="0">
                                          <p:val>
                                            <p:strVal val="0-#ppt_w/2"/>
                                          </p:val>
                                        </p:tav>
                                        <p:tav tm="100000">
                                          <p:val>
                                            <p:strVal val="#ppt_x"/>
                                          </p:val>
                                        </p:tav>
                                      </p:tavLst>
                                    </p:anim>
                                    <p:anim calcmode="lin" valueType="num">
                                      <p:cBhvr>
                                        <p:cTn id="22" dur="500" fill="hold"/>
                                        <p:tgtEl>
                                          <p:spTgt spid="410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8" fill="hold" nodeType="afterEffect">
                                  <p:stCondLst>
                                    <p:cond delay="0"/>
                                  </p:stCondLst>
                                  <p:childTnLst>
                                    <p:set>
                                      <p:cBhvr>
                                        <p:cTn id="25" dur="1" fill="hold">
                                          <p:stCondLst>
                                            <p:cond delay="0"/>
                                          </p:stCondLst>
                                        </p:cTn>
                                        <p:tgtEl>
                                          <p:spTgt spid="4105"/>
                                        </p:tgtEl>
                                        <p:attrNameLst>
                                          <p:attrName>style.visibility</p:attrName>
                                        </p:attrNameLst>
                                      </p:cBhvr>
                                      <p:to>
                                        <p:strVal val="visible"/>
                                      </p:to>
                                    </p:set>
                                    <p:anim calcmode="lin" valueType="num">
                                      <p:cBhvr>
                                        <p:cTn id="26" dur="500" fill="hold"/>
                                        <p:tgtEl>
                                          <p:spTgt spid="4105"/>
                                        </p:tgtEl>
                                        <p:attrNameLst>
                                          <p:attrName>ppt_x</p:attrName>
                                        </p:attrNameLst>
                                      </p:cBhvr>
                                      <p:tavLst>
                                        <p:tav tm="0">
                                          <p:val>
                                            <p:strVal val="0-#ppt_w/2"/>
                                          </p:val>
                                        </p:tav>
                                        <p:tav tm="100000">
                                          <p:val>
                                            <p:strVal val="#ppt_x"/>
                                          </p:val>
                                        </p:tav>
                                      </p:tavLst>
                                    </p:anim>
                                    <p:anim calcmode="lin" valueType="num">
                                      <p:cBhvr>
                                        <p:cTn id="27" dur="500" fill="hold"/>
                                        <p:tgtEl>
                                          <p:spTgt spid="410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8" fill="hold" nodeType="afterEffect">
                                  <p:stCondLst>
                                    <p:cond delay="0"/>
                                  </p:stCondLst>
                                  <p:childTnLst>
                                    <p:set>
                                      <p:cBhvr>
                                        <p:cTn id="30" dur="1" fill="hold">
                                          <p:stCondLst>
                                            <p:cond delay="0"/>
                                          </p:stCondLst>
                                        </p:cTn>
                                        <p:tgtEl>
                                          <p:spTgt spid="4106"/>
                                        </p:tgtEl>
                                        <p:attrNameLst>
                                          <p:attrName>style.visibility</p:attrName>
                                        </p:attrNameLst>
                                      </p:cBhvr>
                                      <p:to>
                                        <p:strVal val="visible"/>
                                      </p:to>
                                    </p:set>
                                    <p:anim calcmode="lin" valueType="num">
                                      <p:cBhvr>
                                        <p:cTn id="31" dur="500" fill="hold"/>
                                        <p:tgtEl>
                                          <p:spTgt spid="4106"/>
                                        </p:tgtEl>
                                        <p:attrNameLst>
                                          <p:attrName>ppt_x</p:attrName>
                                        </p:attrNameLst>
                                      </p:cBhvr>
                                      <p:tavLst>
                                        <p:tav tm="0">
                                          <p:val>
                                            <p:strVal val="0-#ppt_w/2"/>
                                          </p:val>
                                        </p:tav>
                                        <p:tav tm="100000">
                                          <p:val>
                                            <p:strVal val="#ppt_x"/>
                                          </p:val>
                                        </p:tav>
                                      </p:tavLst>
                                    </p:anim>
                                    <p:anim calcmode="lin" valueType="num">
                                      <p:cBhvr>
                                        <p:cTn id="32" dur="500" fill="hold"/>
                                        <p:tgtEl>
                                          <p:spTgt spid="4106"/>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8" fill="hold" nodeType="afterEffect">
                                  <p:stCondLst>
                                    <p:cond delay="0"/>
                                  </p:stCondLst>
                                  <p:childTnLst>
                                    <p:set>
                                      <p:cBhvr>
                                        <p:cTn id="35" dur="1" fill="hold">
                                          <p:stCondLst>
                                            <p:cond delay="0"/>
                                          </p:stCondLst>
                                        </p:cTn>
                                        <p:tgtEl>
                                          <p:spTgt spid="4107"/>
                                        </p:tgtEl>
                                        <p:attrNameLst>
                                          <p:attrName>style.visibility</p:attrName>
                                        </p:attrNameLst>
                                      </p:cBhvr>
                                      <p:to>
                                        <p:strVal val="visible"/>
                                      </p:to>
                                    </p:set>
                                    <p:anim calcmode="lin" valueType="num">
                                      <p:cBhvr>
                                        <p:cTn id="36" dur="500" fill="hold"/>
                                        <p:tgtEl>
                                          <p:spTgt spid="4107"/>
                                        </p:tgtEl>
                                        <p:attrNameLst>
                                          <p:attrName>ppt_x</p:attrName>
                                        </p:attrNameLst>
                                      </p:cBhvr>
                                      <p:tavLst>
                                        <p:tav tm="0">
                                          <p:val>
                                            <p:strVal val="0-#ppt_w/2"/>
                                          </p:val>
                                        </p:tav>
                                        <p:tav tm="100000">
                                          <p:val>
                                            <p:strVal val="#ppt_x"/>
                                          </p:val>
                                        </p:tav>
                                      </p:tavLst>
                                    </p:anim>
                                    <p:anim calcmode="lin" valueType="num">
                                      <p:cBhvr>
                                        <p:cTn id="37" dur="500" fill="hold"/>
                                        <p:tgtEl>
                                          <p:spTgt spid="4107"/>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3500"/>
                            </p:stCondLst>
                            <p:childTnLst>
                              <p:par>
                                <p:cTn id="39" presetID="2" presetClass="entr" presetSubtype="8" fill="hold" nodeType="afterEffect">
                                  <p:stCondLst>
                                    <p:cond delay="0"/>
                                  </p:stCondLst>
                                  <p:childTnLst>
                                    <p:set>
                                      <p:cBhvr>
                                        <p:cTn id="40" dur="1" fill="hold">
                                          <p:stCondLst>
                                            <p:cond delay="0"/>
                                          </p:stCondLst>
                                        </p:cTn>
                                        <p:tgtEl>
                                          <p:spTgt spid="4108"/>
                                        </p:tgtEl>
                                        <p:attrNameLst>
                                          <p:attrName>style.visibility</p:attrName>
                                        </p:attrNameLst>
                                      </p:cBhvr>
                                      <p:to>
                                        <p:strVal val="visible"/>
                                      </p:to>
                                    </p:set>
                                    <p:anim calcmode="lin" valueType="num">
                                      <p:cBhvr>
                                        <p:cTn id="41" dur="500" fill="hold"/>
                                        <p:tgtEl>
                                          <p:spTgt spid="4108"/>
                                        </p:tgtEl>
                                        <p:attrNameLst>
                                          <p:attrName>ppt_x</p:attrName>
                                        </p:attrNameLst>
                                      </p:cBhvr>
                                      <p:tavLst>
                                        <p:tav tm="0">
                                          <p:val>
                                            <p:strVal val="0-#ppt_w/2"/>
                                          </p:val>
                                        </p:tav>
                                        <p:tav tm="100000">
                                          <p:val>
                                            <p:strVal val="#ppt_x"/>
                                          </p:val>
                                        </p:tav>
                                      </p:tavLst>
                                    </p:anim>
                                    <p:anim calcmode="lin" valueType="num">
                                      <p:cBhvr>
                                        <p:cTn id="42" dur="500" fill="hold"/>
                                        <p:tgtEl>
                                          <p:spTgt spid="4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p:bldP spid="4103" grpId="0" animBg="1"/>
      <p:bldP spid="4104" grpId="0"/>
      <p:bldP spid="4105" grpId="0" animBg="1"/>
      <p:bldP spid="4106" grpId="0"/>
      <p:bldP spid="4107" grpId="0" animBg="1"/>
      <p:bldP spid="410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a:extLst>
              <a:ext uri="{FF2B5EF4-FFF2-40B4-BE49-F238E27FC236}">
                <a16:creationId xmlns:a16="http://schemas.microsoft.com/office/drawing/2014/main" id="{BBE9FA81-4157-1FCE-0B05-22AC927E5C0D}"/>
              </a:ext>
            </a:extLst>
          </p:cNvPr>
          <p:cNvSpPr>
            <a:spLocks noGrp="1" noChangeArrowheads="1"/>
          </p:cNvSpPr>
          <p:nvPr>
            <p:ph type="title"/>
          </p:nvPr>
        </p:nvSpPr>
        <p:spPr/>
        <p:txBody>
          <a:bodyPr/>
          <a:lstStyle/>
          <a:p>
            <a:endParaRPr lang="zh-CN" altLang="en-US"/>
          </a:p>
        </p:txBody>
      </p:sp>
      <p:sp>
        <p:nvSpPr>
          <p:cNvPr id="17410" name="内容占位符 2">
            <a:extLst>
              <a:ext uri="{FF2B5EF4-FFF2-40B4-BE49-F238E27FC236}">
                <a16:creationId xmlns:a16="http://schemas.microsoft.com/office/drawing/2014/main" id="{D69BADFC-A95B-7C3B-3783-66E935C54EC6}"/>
              </a:ext>
            </a:extLst>
          </p:cNvPr>
          <p:cNvSpPr>
            <a:spLocks noGrp="1" noChangeArrowheads="1"/>
          </p:cNvSpPr>
          <p:nvPr>
            <p:ph idx="1"/>
          </p:nvPr>
        </p:nvSpPr>
        <p:spPr/>
        <p:txBody>
          <a:bodyPr/>
          <a:lstStyle/>
          <a:p>
            <a:endParaRPr lang="zh-CN" altLang="en-US"/>
          </a:p>
        </p:txBody>
      </p:sp>
      <p:pic>
        <p:nvPicPr>
          <p:cNvPr id="17411" name="Picture 2" descr="F:\My Documents\My Pictures\1\图片1.jpg">
            <a:extLst>
              <a:ext uri="{FF2B5EF4-FFF2-40B4-BE49-F238E27FC236}">
                <a16:creationId xmlns:a16="http://schemas.microsoft.com/office/drawing/2014/main" id="{A74B6ECB-4E35-076B-A663-97B958883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E133F6DD-FA2F-D707-1CB3-D4CFAA5FA9D2}"/>
              </a:ext>
            </a:extLst>
          </p:cNvPr>
          <p:cNvSpPr txBox="1">
            <a:spLocks noChangeArrowheads="1"/>
          </p:cNvSpPr>
          <p:nvPr/>
        </p:nvSpPr>
        <p:spPr bwMode="auto">
          <a:xfrm>
            <a:off x="1571625" y="1357313"/>
            <a:ext cx="700087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spcBef>
                <a:spcPct val="20000"/>
              </a:spcBef>
              <a:buFont typeface="Arial" panose="020B0604020202020204" pitchFamily="34" charset="0"/>
              <a:buNone/>
            </a:pPr>
            <a:r>
              <a:rPr lang="zh-CN" altLang="en-US" sz="1600">
                <a:latin typeface="楷体_GB2312" pitchFamily="49" charset="-122"/>
                <a:ea typeface="楷体_GB2312" pitchFamily="49" charset="-122"/>
              </a:rPr>
              <a:t>         </a:t>
            </a:r>
            <a:r>
              <a:rPr lang="zh-CN" altLang="en-US" sz="2200">
                <a:latin typeface="楷体_GB2312" pitchFamily="49" charset="-122"/>
                <a:ea typeface="楷体_GB2312" pitchFamily="49" charset="-122"/>
              </a:rPr>
              <a:t>三、抗日战争时期，毛泽东军事思想得到全面的发展和成熟。其成熟的标志：（</a:t>
            </a:r>
            <a:r>
              <a:rPr lang="en-US" altLang="zh-CN" sz="2200">
                <a:latin typeface="楷体_GB2312" pitchFamily="49" charset="-122"/>
                <a:ea typeface="楷体_GB2312" pitchFamily="49" charset="-122"/>
              </a:rPr>
              <a:t>1</a:t>
            </a:r>
            <a:r>
              <a:rPr lang="zh-CN" altLang="en-US" sz="2200">
                <a:latin typeface="楷体_GB2312" pitchFamily="49" charset="-122"/>
                <a:ea typeface="楷体_GB2312" pitchFamily="49" charset="-122"/>
              </a:rPr>
              <a:t>）提出了</a:t>
            </a:r>
            <a:r>
              <a:rPr lang="zh-CN" altLang="en-US" sz="2200">
                <a:ea typeface="楷体_GB2312" pitchFamily="49" charset="-122"/>
              </a:rPr>
              <a:t>“</a:t>
            </a:r>
            <a:r>
              <a:rPr lang="zh-CN" altLang="en-US" sz="2200">
                <a:latin typeface="楷体_GB2312" pitchFamily="49" charset="-122"/>
                <a:ea typeface="楷体_GB2312" pitchFamily="49" charset="-122"/>
              </a:rPr>
              <a:t>兵民是胜利之本</a:t>
            </a:r>
            <a:r>
              <a:rPr lang="zh-CN" altLang="en-US" sz="2200">
                <a:ea typeface="楷体_GB2312" pitchFamily="49" charset="-122"/>
              </a:rPr>
              <a:t>”</a:t>
            </a:r>
            <a:r>
              <a:rPr lang="zh-CN" altLang="en-US" sz="2200">
                <a:latin typeface="楷体_GB2312" pitchFamily="49" charset="-122"/>
                <a:ea typeface="楷体_GB2312" pitchFamily="49" charset="-122"/>
              </a:rPr>
              <a:t>的人民战争思想；（</a:t>
            </a:r>
            <a:r>
              <a:rPr lang="en-US" altLang="zh-CN" sz="2200">
                <a:latin typeface="楷体_GB2312" pitchFamily="49" charset="-122"/>
                <a:ea typeface="楷体_GB2312" pitchFamily="49" charset="-122"/>
              </a:rPr>
              <a:t>2</a:t>
            </a:r>
            <a:r>
              <a:rPr lang="zh-CN" altLang="en-US" sz="2200">
                <a:latin typeface="楷体_GB2312" pitchFamily="49" charset="-122"/>
                <a:ea typeface="楷体_GB2312" pitchFamily="49" charset="-122"/>
              </a:rPr>
              <a:t>）提出了持久战理论；（</a:t>
            </a:r>
            <a:r>
              <a:rPr lang="en-US" altLang="zh-CN" sz="2200">
                <a:latin typeface="楷体_GB2312" pitchFamily="49" charset="-122"/>
                <a:ea typeface="楷体_GB2312" pitchFamily="49" charset="-122"/>
              </a:rPr>
              <a:t>3</a:t>
            </a:r>
            <a:r>
              <a:rPr lang="zh-CN" altLang="en-US" sz="2200">
                <a:latin typeface="楷体_GB2312" pitchFamily="49" charset="-122"/>
                <a:ea typeface="楷体_GB2312" pitchFamily="49" charset="-122"/>
              </a:rPr>
              <a:t>）确立了游击战的战略地位。</a:t>
            </a:r>
          </a:p>
          <a:p>
            <a:pPr algn="just">
              <a:spcBef>
                <a:spcPct val="20000"/>
              </a:spcBef>
              <a:buFont typeface="Arial" panose="020B0604020202020204" pitchFamily="34" charset="0"/>
              <a:buNone/>
            </a:pPr>
            <a:r>
              <a:rPr lang="zh-CN" altLang="en-US" sz="2200">
                <a:latin typeface="楷体_GB2312" pitchFamily="49" charset="-122"/>
                <a:ea typeface="楷体_GB2312" pitchFamily="49" charset="-122"/>
              </a:rPr>
              <a:t>       这一时期的代表作：</a:t>
            </a:r>
            <a:r>
              <a:rPr lang="en-US" altLang="zh-CN" sz="2200">
                <a:latin typeface="楷体_GB2312" pitchFamily="49" charset="-122"/>
                <a:ea typeface="楷体_GB2312" pitchFamily="49" charset="-122"/>
              </a:rPr>
              <a:t>《</a:t>
            </a:r>
            <a:r>
              <a:rPr lang="zh-CN" altLang="en-US" sz="2200">
                <a:latin typeface="楷体_GB2312" pitchFamily="49" charset="-122"/>
                <a:ea typeface="楷体_GB2312" pitchFamily="49" charset="-122"/>
              </a:rPr>
              <a:t>论持久战</a:t>
            </a:r>
            <a:r>
              <a:rPr lang="en-US" altLang="zh-CN" sz="2200">
                <a:latin typeface="楷体_GB2312" pitchFamily="49" charset="-122"/>
                <a:ea typeface="楷体_GB2312" pitchFamily="49" charset="-122"/>
              </a:rPr>
              <a:t>》</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a:t>
            </a:r>
            <a:r>
              <a:rPr lang="zh-CN" altLang="en-US" sz="2200">
                <a:latin typeface="楷体_GB2312" pitchFamily="49" charset="-122"/>
                <a:ea typeface="楷体_GB2312" pitchFamily="49" charset="-122"/>
              </a:rPr>
              <a:t>抗日游击战争的战略问题</a:t>
            </a:r>
            <a:r>
              <a:rPr lang="en-US" altLang="zh-CN" sz="2200">
                <a:latin typeface="楷体_GB2312" pitchFamily="49" charset="-122"/>
                <a:ea typeface="楷体_GB2312" pitchFamily="49" charset="-122"/>
              </a:rPr>
              <a:t>》</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a:t>
            </a:r>
            <a:r>
              <a:rPr lang="zh-CN" altLang="en-US" sz="2200">
                <a:latin typeface="楷体_GB2312" pitchFamily="49" charset="-122"/>
                <a:ea typeface="楷体_GB2312" pitchFamily="49" charset="-122"/>
              </a:rPr>
              <a:t>战争与战略问题</a:t>
            </a:r>
            <a:r>
              <a:rPr lang="en-US" altLang="zh-CN" sz="2200">
                <a:latin typeface="楷体_GB2312" pitchFamily="49" charset="-122"/>
                <a:ea typeface="楷体_GB2312" pitchFamily="49" charset="-122"/>
              </a:rPr>
              <a:t>》</a:t>
            </a:r>
          </a:p>
          <a:p>
            <a:pPr algn="just">
              <a:spcBef>
                <a:spcPct val="20000"/>
              </a:spcBef>
              <a:buFont typeface="Arial" panose="020B0604020202020204" pitchFamily="34" charset="0"/>
              <a:buNone/>
            </a:pPr>
            <a:r>
              <a:rPr lang="en-US" altLang="zh-CN" sz="2200">
                <a:latin typeface="楷体_GB2312" pitchFamily="49" charset="-122"/>
                <a:ea typeface="楷体_GB2312" pitchFamily="49" charset="-122"/>
              </a:rPr>
              <a:t>       </a:t>
            </a:r>
            <a:r>
              <a:rPr lang="zh-CN" altLang="en-US" sz="2200">
                <a:latin typeface="楷体_GB2312" pitchFamily="49" charset="-122"/>
                <a:ea typeface="楷体_GB2312" pitchFamily="49" charset="-122"/>
              </a:rPr>
              <a:t>四、解放战争时期，毛泽东军事思想得到进一步发展和丰富。主要标志有</a:t>
            </a:r>
            <a:r>
              <a:rPr lang="en-US" altLang="zh-CN" sz="2200">
                <a:latin typeface="楷体_GB2312" pitchFamily="49" charset="-122"/>
                <a:ea typeface="楷体_GB2312" pitchFamily="49" charset="-122"/>
              </a:rPr>
              <a:t>3</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1</a:t>
            </a:r>
            <a:r>
              <a:rPr lang="zh-CN" altLang="en-US" sz="2200">
                <a:latin typeface="楷体_GB2312" pitchFamily="49" charset="-122"/>
                <a:ea typeface="楷体_GB2312" pitchFamily="49" charset="-122"/>
              </a:rPr>
              <a:t>）提出了十大军事原则；（</a:t>
            </a:r>
            <a:r>
              <a:rPr lang="en-US" altLang="zh-CN" sz="2200">
                <a:latin typeface="楷体_GB2312" pitchFamily="49" charset="-122"/>
                <a:ea typeface="楷体_GB2312" pitchFamily="49" charset="-122"/>
              </a:rPr>
              <a:t>2</a:t>
            </a:r>
            <a:r>
              <a:rPr lang="zh-CN" altLang="en-US" sz="2200">
                <a:latin typeface="楷体_GB2312" pitchFamily="49" charset="-122"/>
                <a:ea typeface="楷体_GB2312" pitchFamily="49" charset="-122"/>
              </a:rPr>
              <a:t>）创造了独特的战略进攻理论；（</a:t>
            </a:r>
            <a:r>
              <a:rPr lang="en-US" altLang="zh-CN" sz="2200">
                <a:latin typeface="楷体_GB2312" pitchFamily="49" charset="-122"/>
                <a:ea typeface="楷体_GB2312" pitchFamily="49" charset="-122"/>
              </a:rPr>
              <a:t>3</a:t>
            </a:r>
            <a:r>
              <a:rPr lang="zh-CN" altLang="en-US" sz="2200">
                <a:latin typeface="楷体_GB2312" pitchFamily="49" charset="-122"/>
                <a:ea typeface="楷体_GB2312" pitchFamily="49" charset="-122"/>
              </a:rPr>
              <a:t>）形成了系统的战略决战理论。主要代表作：</a:t>
            </a:r>
            <a:r>
              <a:rPr lang="en-US" altLang="zh-CN" sz="2200">
                <a:latin typeface="楷体_GB2312" pitchFamily="49" charset="-122"/>
                <a:ea typeface="楷体_GB2312" pitchFamily="49" charset="-122"/>
              </a:rPr>
              <a:t>《</a:t>
            </a:r>
            <a:r>
              <a:rPr lang="zh-CN" altLang="en-US" sz="2200">
                <a:latin typeface="楷体_GB2312" pitchFamily="49" charset="-122"/>
                <a:ea typeface="楷体_GB2312" pitchFamily="49" charset="-122"/>
              </a:rPr>
              <a:t>集中优势兵力各个歼灭敌人</a:t>
            </a:r>
            <a:r>
              <a:rPr lang="en-US" altLang="zh-CN" sz="2200">
                <a:latin typeface="楷体_GB2312" pitchFamily="49" charset="-122"/>
                <a:ea typeface="楷体_GB2312" pitchFamily="49" charset="-122"/>
              </a:rPr>
              <a:t>》</a:t>
            </a: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a:t>
            </a:r>
            <a:r>
              <a:rPr lang="zh-CN" altLang="en-US" sz="2200">
                <a:latin typeface="楷体_GB2312" pitchFamily="49" charset="-122"/>
                <a:ea typeface="楷体_GB2312" pitchFamily="49" charset="-122"/>
              </a:rPr>
              <a:t>目前形势和我们的任务</a:t>
            </a:r>
            <a:r>
              <a:rPr lang="en-US" altLang="zh-CN" sz="2200">
                <a:latin typeface="楷体_GB2312" pitchFamily="49" charset="-122"/>
                <a:ea typeface="楷体_GB2312" pitchFamily="49" charset="-122"/>
              </a:rPr>
              <a:t>》</a:t>
            </a:r>
          </a:p>
          <a:p>
            <a:pPr>
              <a:spcBef>
                <a:spcPct val="20000"/>
              </a:spcBef>
              <a:buFont typeface="Arial" panose="020B0604020202020204" pitchFamily="34" charset="0"/>
              <a:buChar char="•"/>
            </a:pPr>
            <a:endParaRPr lang="en-US" altLang="zh-CN" sz="2100">
              <a:latin typeface="楷体_GB2312" pitchFamily="49" charset="-122"/>
              <a:ea typeface="楷体_GB2312" pitchFamily="49" charset="-122"/>
            </a:endParaRPr>
          </a:p>
        </p:txBody>
      </p:sp>
      <p:sp>
        <p:nvSpPr>
          <p:cNvPr id="6" name="Rectangle 2">
            <a:extLst>
              <a:ext uri="{FF2B5EF4-FFF2-40B4-BE49-F238E27FC236}">
                <a16:creationId xmlns:a16="http://schemas.microsoft.com/office/drawing/2014/main" id="{24F5A31A-832A-BB05-2ED3-88E5F6A89CA2}"/>
              </a:ext>
            </a:extLst>
          </p:cNvPr>
          <p:cNvSpPr txBox="1">
            <a:spLocks noChangeArrowheads="1"/>
          </p:cNvSpPr>
          <p:nvPr/>
        </p:nvSpPr>
        <p:spPr bwMode="auto">
          <a:xfrm>
            <a:off x="1676400" y="381000"/>
            <a:ext cx="640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zh-CN" altLang="en-US" sz="3200">
                <a:solidFill>
                  <a:schemeClr val="tx2"/>
                </a:solidFill>
                <a:ea typeface="黑体" panose="02010609060101010101" pitchFamily="49" charset="-122"/>
              </a:rPr>
              <a:t>毛泽东军事思想的形成和发展</a:t>
            </a:r>
          </a:p>
        </p:txBody>
      </p:sp>
      <p:sp>
        <p:nvSpPr>
          <p:cNvPr id="7" name="Text Box 10">
            <a:extLst>
              <a:ext uri="{FF2B5EF4-FFF2-40B4-BE49-F238E27FC236}">
                <a16:creationId xmlns:a16="http://schemas.microsoft.com/office/drawing/2014/main" id="{DC61CD1C-D451-11E9-E262-200B6126D7A0}"/>
              </a:ext>
            </a:extLst>
          </p:cNvPr>
          <p:cNvSpPr txBox="1">
            <a:spLocks noChangeArrowheads="1"/>
          </p:cNvSpPr>
          <p:nvPr/>
        </p:nvSpPr>
        <p:spPr bwMode="auto">
          <a:xfrm>
            <a:off x="3643313" y="5745163"/>
            <a:ext cx="1004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Two</a:t>
            </a:r>
          </a:p>
        </p:txBody>
      </p:sp>
      <p:sp>
        <p:nvSpPr>
          <p:cNvPr id="8" name="AutoShape 9">
            <a:hlinkClick r:id="rId3" action="ppaction://hlinkfile"/>
            <a:extLst>
              <a:ext uri="{FF2B5EF4-FFF2-40B4-BE49-F238E27FC236}">
                <a16:creationId xmlns:a16="http://schemas.microsoft.com/office/drawing/2014/main" id="{60BDE28F-0018-DBB3-8452-A62854E9799A}"/>
              </a:ext>
            </a:extLst>
          </p:cNvPr>
          <p:cNvSpPr>
            <a:spLocks noChangeArrowheads="1"/>
          </p:cNvSpPr>
          <p:nvPr/>
        </p:nvSpPr>
        <p:spPr bwMode="auto">
          <a:xfrm>
            <a:off x="3429000" y="5745163"/>
            <a:ext cx="228600" cy="228600"/>
          </a:xfrm>
          <a:prstGeom prst="actionButtonMovie">
            <a:avLst/>
          </a:prstGeom>
          <a:solidFill>
            <a:srgbClr val="FF6600"/>
          </a:solidFill>
          <a:ln w="9525">
            <a:solidFill>
              <a:srgbClr val="993300"/>
            </a:solidFill>
            <a:miter lim="800000"/>
            <a:headEnd/>
            <a:tailEnd/>
          </a:ln>
        </p:spPr>
        <p:txBody>
          <a:bodyPr wrap="none" anchor="ctr"/>
          <a:lstStyle/>
          <a:p>
            <a:pPr>
              <a:buFont typeface="Arial" panose="020B0604020202020204" pitchFamily="34" charset="0"/>
              <a:buNone/>
            </a:pPr>
            <a:endParaRPr lang="zh-CN" altLang="en-US"/>
          </a:p>
        </p:txBody>
      </p:sp>
      <p:sp>
        <p:nvSpPr>
          <p:cNvPr id="9" name="Text Box 12">
            <a:extLst>
              <a:ext uri="{FF2B5EF4-FFF2-40B4-BE49-F238E27FC236}">
                <a16:creationId xmlns:a16="http://schemas.microsoft.com/office/drawing/2014/main" id="{B2CD4EAB-510F-1DFC-C5F3-C26577F12FA0}"/>
              </a:ext>
            </a:extLst>
          </p:cNvPr>
          <p:cNvSpPr txBox="1">
            <a:spLocks noChangeArrowheads="1"/>
          </p:cNvSpPr>
          <p:nvPr/>
        </p:nvSpPr>
        <p:spPr bwMode="auto">
          <a:xfrm>
            <a:off x="5067300" y="5745163"/>
            <a:ext cx="1066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Three</a:t>
            </a:r>
          </a:p>
        </p:txBody>
      </p:sp>
      <p:sp>
        <p:nvSpPr>
          <p:cNvPr id="10" name="AutoShape 11">
            <a:hlinkClick r:id="rId4" action="ppaction://hlinkfile"/>
            <a:extLst>
              <a:ext uri="{FF2B5EF4-FFF2-40B4-BE49-F238E27FC236}">
                <a16:creationId xmlns:a16="http://schemas.microsoft.com/office/drawing/2014/main" id="{522CA966-6ACC-7C6F-BD85-70FFBBC7E3BC}"/>
              </a:ext>
            </a:extLst>
          </p:cNvPr>
          <p:cNvSpPr>
            <a:spLocks noChangeArrowheads="1"/>
          </p:cNvSpPr>
          <p:nvPr/>
        </p:nvSpPr>
        <p:spPr bwMode="auto">
          <a:xfrm>
            <a:off x="4876800" y="5745163"/>
            <a:ext cx="228600" cy="228600"/>
          </a:xfrm>
          <a:prstGeom prst="actionButtonMovie">
            <a:avLst/>
          </a:prstGeom>
          <a:solidFill>
            <a:srgbClr val="FF6600"/>
          </a:solidFill>
          <a:ln w="9525">
            <a:solidFill>
              <a:srgbClr val="993300"/>
            </a:solidFill>
            <a:miter lim="800000"/>
            <a:headEnd/>
            <a:tailEnd/>
          </a:ln>
        </p:spPr>
        <p:txBody>
          <a:bodyPr wrap="none" anchor="ctr"/>
          <a:lstStyle/>
          <a:p>
            <a:pPr>
              <a:buFont typeface="Arial" panose="020B0604020202020204" pitchFamily="34" charset="0"/>
              <a:buNone/>
            </a:pPr>
            <a:endParaRPr lang="zh-CN" altLang="en-US"/>
          </a:p>
        </p:txBody>
      </p:sp>
      <p:sp>
        <p:nvSpPr>
          <p:cNvPr id="11" name="AutoShape 7">
            <a:hlinkClick r:id="rId5" action="ppaction://hlinkfile"/>
            <a:extLst>
              <a:ext uri="{FF2B5EF4-FFF2-40B4-BE49-F238E27FC236}">
                <a16:creationId xmlns:a16="http://schemas.microsoft.com/office/drawing/2014/main" id="{5716BAA4-012D-FDD8-F72E-C7C6EEA0CC3F}"/>
              </a:ext>
            </a:extLst>
          </p:cNvPr>
          <p:cNvSpPr>
            <a:spLocks noChangeArrowheads="1"/>
          </p:cNvSpPr>
          <p:nvPr/>
        </p:nvSpPr>
        <p:spPr bwMode="auto">
          <a:xfrm>
            <a:off x="2057400" y="5745163"/>
            <a:ext cx="228600" cy="228600"/>
          </a:xfrm>
          <a:prstGeom prst="actionButtonMovie">
            <a:avLst/>
          </a:prstGeom>
          <a:solidFill>
            <a:srgbClr val="FF6600"/>
          </a:solidFill>
          <a:ln w="9525">
            <a:solidFill>
              <a:srgbClr val="993300"/>
            </a:solidFill>
            <a:miter lim="800000"/>
            <a:headEnd/>
            <a:tailEnd/>
          </a:ln>
        </p:spPr>
        <p:txBody>
          <a:bodyPr wrap="none" anchor="ctr"/>
          <a:lstStyle/>
          <a:p>
            <a:pPr>
              <a:buFont typeface="Arial" panose="020B0604020202020204" pitchFamily="34" charset="0"/>
              <a:buNone/>
            </a:pPr>
            <a:endParaRPr lang="zh-CN" altLang="en-US"/>
          </a:p>
        </p:txBody>
      </p:sp>
      <p:sp>
        <p:nvSpPr>
          <p:cNvPr id="12" name="Text Box 8">
            <a:extLst>
              <a:ext uri="{FF2B5EF4-FFF2-40B4-BE49-F238E27FC236}">
                <a16:creationId xmlns:a16="http://schemas.microsoft.com/office/drawing/2014/main" id="{7D12C879-C2B1-201B-AF60-BF2FEE0820A5}"/>
              </a:ext>
            </a:extLst>
          </p:cNvPr>
          <p:cNvSpPr txBox="1">
            <a:spLocks noChangeArrowheads="1"/>
          </p:cNvSpPr>
          <p:nvPr/>
        </p:nvSpPr>
        <p:spPr bwMode="auto">
          <a:xfrm>
            <a:off x="2247900" y="5745163"/>
            <a:ext cx="1028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None/>
            </a:pPr>
            <a:r>
              <a:rPr lang="en-US" altLang="zh-CN" sz="1200">
                <a:latin typeface="Arial" panose="020B0604020202020204" pitchFamily="34" charset="0"/>
              </a:rPr>
              <a:t>Movie One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0-#ppt_w/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0-#ppt_w/2"/>
                                          </p:val>
                                        </p:tav>
                                        <p:tav tm="100000">
                                          <p:val>
                                            <p:strVal val="#ppt_x"/>
                                          </p:val>
                                        </p:tav>
                                      </p:tavLst>
                                    </p:anim>
                                    <p:anim calcmode="lin" valueType="num">
                                      <p:cBhvr>
                                        <p:cTn id="17" dur="500" fill="hold"/>
                                        <p:tgtEl>
                                          <p:spTgt spid="7"/>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ppt_x</p:attrName>
                                        </p:attrNameLst>
                                      </p:cBhvr>
                                      <p:tavLst>
                                        <p:tav tm="0">
                                          <p:val>
                                            <p:strVal val="0-#ppt_w/2"/>
                                          </p:val>
                                        </p:tav>
                                        <p:tav tm="100000">
                                          <p:val>
                                            <p:strVal val="#ppt_x"/>
                                          </p:val>
                                        </p:tav>
                                      </p:tavLst>
                                    </p:anim>
                                    <p:anim calcmode="lin" valueType="num">
                                      <p:cBhvr>
                                        <p:cTn id="22" dur="500" fill="hold"/>
                                        <p:tgtEl>
                                          <p:spTgt spid="8"/>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ppt_x</p:attrName>
                                        </p:attrNameLst>
                                      </p:cBhvr>
                                      <p:tavLst>
                                        <p:tav tm="0">
                                          <p:val>
                                            <p:strVal val="0-#ppt_w/2"/>
                                          </p:val>
                                        </p:tav>
                                        <p:tav tm="100000">
                                          <p:val>
                                            <p:strVal val="#ppt_x"/>
                                          </p:val>
                                        </p:tav>
                                      </p:tavLst>
                                    </p:anim>
                                    <p:anim calcmode="lin" valueType="num">
                                      <p:cBhvr>
                                        <p:cTn id="27" dur="500" fill="hold"/>
                                        <p:tgtEl>
                                          <p:spTgt spid="9"/>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8"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ppt_x</p:attrName>
                                        </p:attrNameLst>
                                      </p:cBhvr>
                                      <p:tavLst>
                                        <p:tav tm="0">
                                          <p:val>
                                            <p:strVal val="0-#ppt_w/2"/>
                                          </p:val>
                                        </p:tav>
                                        <p:tav tm="100000">
                                          <p:val>
                                            <p:strVal val="#ppt_x"/>
                                          </p:val>
                                        </p:tav>
                                      </p:tavLst>
                                    </p:anim>
                                    <p:anim calcmode="lin" valueType="num">
                                      <p:cBhvr>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ppt_x</p:attrName>
                                        </p:attrNameLst>
                                      </p:cBhvr>
                                      <p:tavLst>
                                        <p:tav tm="0">
                                          <p:val>
                                            <p:strVal val="0-#ppt_w/2"/>
                                          </p:val>
                                        </p:tav>
                                        <p:tav tm="100000">
                                          <p:val>
                                            <p:strVal val="#ppt_x"/>
                                          </p:val>
                                        </p:tav>
                                      </p:tavLst>
                                    </p:anim>
                                    <p:anim calcmode="lin" valueType="num">
                                      <p:cBhvr>
                                        <p:cTn id="37" dur="500" fill="hold"/>
                                        <p:tgtEl>
                                          <p:spTgt spid="11"/>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3500"/>
                            </p:stCondLst>
                            <p:childTnLst>
                              <p:par>
                                <p:cTn id="39" presetID="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ppt_x</p:attrName>
                                        </p:attrNameLst>
                                      </p:cBhvr>
                                      <p:tavLst>
                                        <p:tav tm="0">
                                          <p:val>
                                            <p:strVal val="0-#ppt_w/2"/>
                                          </p:val>
                                        </p:tav>
                                        <p:tav tm="100000">
                                          <p:val>
                                            <p:strVal val="#ppt_x"/>
                                          </p:val>
                                        </p:tav>
                                      </p:tavLst>
                                    </p:anim>
                                    <p:anim calcmode="lin" valueType="num">
                                      <p:cBhvr>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P spid="10" grpId="0" animBg="1"/>
      <p:bldP spid="11"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5" name="Rectangle 5">
            <a:extLst>
              <a:ext uri="{FF2B5EF4-FFF2-40B4-BE49-F238E27FC236}">
                <a16:creationId xmlns:a16="http://schemas.microsoft.com/office/drawing/2014/main" id="{D76948C1-3CA1-3DF8-9065-1EE4459DD6F2}"/>
              </a:ext>
            </a:extLst>
          </p:cNvPr>
          <p:cNvSpPr>
            <a:spLocks noChangeArrowheads="1"/>
          </p:cNvSpPr>
          <p:nvPr/>
        </p:nvSpPr>
        <p:spPr bwMode="auto">
          <a:xfrm>
            <a:off x="1857375" y="1571625"/>
            <a:ext cx="6786563"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buFont typeface="Arial" panose="020B0604020202020204" pitchFamily="34" charset="0"/>
              <a:buNone/>
            </a:pPr>
            <a:r>
              <a:rPr lang="en-US" altLang="zh-CN" sz="1600">
                <a:latin typeface="楷体_GB2312" pitchFamily="49" charset="-122"/>
                <a:ea typeface="楷体_GB2312" pitchFamily="49" charset="-122"/>
              </a:rPr>
              <a:t>   </a:t>
            </a:r>
            <a:r>
              <a:rPr lang="en-US" altLang="zh-CN">
                <a:latin typeface="楷体_GB2312" pitchFamily="49" charset="-122"/>
                <a:ea typeface="楷体_GB2312" pitchFamily="49" charset="-122"/>
              </a:rPr>
              <a:t> </a:t>
            </a:r>
            <a:r>
              <a:rPr lang="zh-CN" altLang="en-US">
                <a:latin typeface="楷体_GB2312" pitchFamily="49" charset="-122"/>
                <a:ea typeface="楷体_GB2312" pitchFamily="49" charset="-122"/>
              </a:rPr>
              <a:t>一、</a:t>
            </a:r>
            <a:r>
              <a:rPr lang="zh-CN" altLang="en-US">
                <a:solidFill>
                  <a:schemeClr val="tx2"/>
                </a:solidFill>
                <a:latin typeface="方正粗倩简体" pitchFamily="65" charset="-122"/>
                <a:ea typeface="楷体_GB2312" pitchFamily="49" charset="-122"/>
              </a:rPr>
              <a:t>毛泽东的</a:t>
            </a:r>
            <a:r>
              <a:rPr lang="zh-CN" altLang="en-US">
                <a:latin typeface="楷体_GB2312" pitchFamily="49" charset="-122"/>
                <a:ea typeface="楷体_GB2312" pitchFamily="49" charset="-122"/>
              </a:rPr>
              <a:t>战争观</a:t>
            </a:r>
          </a:p>
          <a:p>
            <a:pPr algn="just">
              <a:spcBef>
                <a:spcPct val="20000"/>
              </a:spcBef>
              <a:buFont typeface="Arial" panose="020B0604020202020204" pitchFamily="34" charset="0"/>
              <a:buNone/>
            </a:pPr>
            <a:r>
              <a:rPr lang="zh-CN" altLang="en-US">
                <a:latin typeface="楷体_GB2312" pitchFamily="49" charset="-122"/>
                <a:ea typeface="楷体_GB2312" pitchFamily="49" charset="-122"/>
              </a:rPr>
              <a:t>    （一）战争的起源和根源</a:t>
            </a:r>
          </a:p>
          <a:p>
            <a:pPr algn="just">
              <a:spcBef>
                <a:spcPct val="20000"/>
              </a:spcBef>
              <a:buFont typeface="Arial" panose="020B0604020202020204" pitchFamily="34" charset="0"/>
              <a:buNone/>
            </a:pPr>
            <a:r>
              <a:rPr lang="zh-CN" altLang="en-US">
                <a:latin typeface="楷体_GB2312" pitchFamily="49" charset="-122"/>
                <a:ea typeface="楷体_GB2312" pitchFamily="49" charset="-122"/>
              </a:rPr>
              <a:t>    私有制是战争的起源。</a:t>
            </a:r>
          </a:p>
          <a:p>
            <a:pPr algn="just">
              <a:spcBef>
                <a:spcPct val="20000"/>
              </a:spcBef>
              <a:buFont typeface="Arial" panose="020B0604020202020204" pitchFamily="34" charset="0"/>
              <a:buNone/>
            </a:pPr>
            <a:r>
              <a:rPr lang="zh-CN" altLang="en-US">
                <a:latin typeface="楷体_GB2312" pitchFamily="49" charset="-122"/>
                <a:ea typeface="楷体_GB2312" pitchFamily="49" charset="-122"/>
              </a:rPr>
              <a:t>    剥削者、压迫者阶级是人类战争的根源。</a:t>
            </a:r>
          </a:p>
          <a:p>
            <a:pPr algn="just">
              <a:spcBef>
                <a:spcPct val="20000"/>
              </a:spcBef>
              <a:buFont typeface="Arial" panose="020B0604020202020204" pitchFamily="34" charset="0"/>
              <a:buNone/>
            </a:pPr>
            <a:r>
              <a:rPr lang="zh-CN" altLang="en-US">
                <a:latin typeface="楷体_GB2312" pitchFamily="49" charset="-122"/>
                <a:ea typeface="楷体_GB2312" pitchFamily="49" charset="-122"/>
              </a:rPr>
              <a:t>    毛泽东指出：</a:t>
            </a:r>
            <a:r>
              <a:rPr lang="zh-CN" altLang="en-US">
                <a:ea typeface="楷体_GB2312" pitchFamily="49" charset="-122"/>
              </a:rPr>
              <a:t>“</a:t>
            </a:r>
            <a:r>
              <a:rPr lang="zh-CN" altLang="en-US">
                <a:latin typeface="楷体_GB2312" pitchFamily="49" charset="-122"/>
                <a:ea typeface="楷体_GB2312" pitchFamily="49" charset="-122"/>
              </a:rPr>
              <a:t>战争</a:t>
            </a:r>
            <a:r>
              <a:rPr lang="en-US" altLang="zh-CN">
                <a:ea typeface="楷体_GB2312" pitchFamily="49" charset="-122"/>
              </a:rPr>
              <a:t>——</a:t>
            </a:r>
            <a:r>
              <a:rPr lang="zh-CN" altLang="en-US">
                <a:latin typeface="楷体_GB2312" pitchFamily="49" charset="-122"/>
                <a:ea typeface="楷体_GB2312" pitchFamily="49" charset="-122"/>
              </a:rPr>
              <a:t>从有私有财产和有阶级以来就开始了的，用以解决阶级和阶级、民族和民族、国家和国家、政治集团和政治集团之间，在一定发展阶段上的矛盾的一种最高的斗争形式。</a:t>
            </a:r>
            <a:r>
              <a:rPr lang="zh-CN" altLang="en-US">
                <a:ea typeface="楷体_GB2312" pitchFamily="49" charset="-122"/>
              </a:rPr>
              <a:t>”</a:t>
            </a:r>
            <a:r>
              <a:rPr lang="zh-CN" altLang="en-US">
                <a:latin typeface="楷体_GB2312" pitchFamily="49" charset="-122"/>
                <a:ea typeface="楷体_GB2312" pitchFamily="49" charset="-122"/>
              </a:rPr>
              <a:t>（</a:t>
            </a:r>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毛泽东选集</a:t>
            </a:r>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第</a:t>
            </a:r>
            <a:r>
              <a:rPr lang="en-US" altLang="zh-CN">
                <a:latin typeface="楷体_GB2312" pitchFamily="49" charset="-122"/>
                <a:ea typeface="楷体_GB2312" pitchFamily="49" charset="-122"/>
              </a:rPr>
              <a:t>171</a:t>
            </a:r>
            <a:r>
              <a:rPr lang="zh-CN" altLang="en-US">
                <a:latin typeface="楷体_GB2312" pitchFamily="49" charset="-122"/>
                <a:ea typeface="楷体_GB2312" pitchFamily="49" charset="-122"/>
              </a:rPr>
              <a:t>页）</a:t>
            </a:r>
          </a:p>
          <a:p>
            <a:pPr algn="just">
              <a:spcBef>
                <a:spcPct val="20000"/>
              </a:spcBef>
              <a:buFont typeface="Arial" panose="020B0604020202020204" pitchFamily="34" charset="0"/>
              <a:buNone/>
            </a:pPr>
            <a:r>
              <a:rPr lang="zh-CN" altLang="en-US">
                <a:latin typeface="楷体_GB2312" pitchFamily="49" charset="-122"/>
                <a:ea typeface="楷体_GB2312" pitchFamily="49" charset="-122"/>
              </a:rPr>
              <a:t>    </a:t>
            </a:r>
            <a:endParaRPr lang="en-US" altLang="zh-CN">
              <a:latin typeface="楷体_GB2312" pitchFamily="49" charset="-122"/>
              <a:ea typeface="楷体_GB2312" pitchFamily="49" charset="-122"/>
            </a:endParaRPr>
          </a:p>
        </p:txBody>
      </p:sp>
      <p:sp>
        <p:nvSpPr>
          <p:cNvPr id="5128" name="Rectangle 8">
            <a:extLst>
              <a:ext uri="{FF2B5EF4-FFF2-40B4-BE49-F238E27FC236}">
                <a16:creationId xmlns:a16="http://schemas.microsoft.com/office/drawing/2014/main" id="{F9B4BB52-F2F8-2743-9ABB-FBCA7A73B5A9}"/>
              </a:ext>
            </a:extLst>
          </p:cNvPr>
          <p:cNvSpPr>
            <a:spLocks noGrp="1" noChangeArrowheads="1"/>
          </p:cNvSpPr>
          <p:nvPr>
            <p:ph type="ctrTitle"/>
          </p:nvPr>
        </p:nvSpPr>
        <p:spPr>
          <a:xfrm>
            <a:off x="1676400" y="457200"/>
            <a:ext cx="6781800" cy="1143000"/>
          </a:xfrm>
        </p:spPr>
        <p:txBody>
          <a:bodyPr/>
          <a:lstStyle/>
          <a:p>
            <a:pPr eaLnBrk="1" hangingPunct="1"/>
            <a:r>
              <a:rPr lang="zh-CN" altLang="en-US" sz="2800">
                <a:latin typeface="黑体" panose="02010609060101010101" pitchFamily="49" charset="-122"/>
                <a:ea typeface="黑体" panose="02010609060101010101" pitchFamily="49" charset="-122"/>
              </a:rPr>
              <a:t>毛泽东的战争观和战争方法论</a:t>
            </a:r>
          </a:p>
        </p:txBody>
      </p:sp>
      <p:sp>
        <p:nvSpPr>
          <p:cNvPr id="18436" name="AutoShape 9">
            <a:hlinkClick r:id="" action="ppaction://hlinkshowjump?jump=nextslide"/>
            <a:extLst>
              <a:ext uri="{FF2B5EF4-FFF2-40B4-BE49-F238E27FC236}">
                <a16:creationId xmlns:a16="http://schemas.microsoft.com/office/drawing/2014/main" id="{7A405156-E96F-FB36-6F80-47404811B67F}"/>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8437" name="AutoShape 10">
            <a:hlinkClick r:id="" action="ppaction://hlinkshowjump?jump=previousslide"/>
            <a:extLst>
              <a:ext uri="{FF2B5EF4-FFF2-40B4-BE49-F238E27FC236}">
                <a16:creationId xmlns:a16="http://schemas.microsoft.com/office/drawing/2014/main" id="{6AA6BC5E-E27B-18C0-A85C-A6BD59C66644}"/>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8438" name="AutoShape 11">
            <a:hlinkClick r:id="" action="ppaction://hlinkshowjump?jump=firstslide"/>
            <a:extLst>
              <a:ext uri="{FF2B5EF4-FFF2-40B4-BE49-F238E27FC236}">
                <a16:creationId xmlns:a16="http://schemas.microsoft.com/office/drawing/2014/main" id="{6A82F68A-6374-8651-F876-D54DB1EBE159}"/>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8439" name="Rectangle 12">
            <a:extLst>
              <a:ext uri="{FF2B5EF4-FFF2-40B4-BE49-F238E27FC236}">
                <a16:creationId xmlns:a16="http://schemas.microsoft.com/office/drawing/2014/main" id="{C2650BEB-9A02-B024-D911-31AD87A5F01D}"/>
              </a:ext>
            </a:extLst>
          </p:cNvPr>
          <p:cNvSpPr>
            <a:spLocks noChangeArrowheads="1"/>
          </p:cNvSpPr>
          <p:nvPr/>
        </p:nvSpPr>
        <p:spPr bwMode="auto">
          <a:xfrm>
            <a:off x="4800600" y="3810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2000">
                <a:solidFill>
                  <a:srgbClr val="FF3300"/>
                </a:solidFill>
                <a:ea typeface="隶书" panose="02010509060101010101" pitchFamily="49" charset="-122"/>
              </a:rPr>
              <a:t>【</a:t>
            </a:r>
            <a:r>
              <a:rPr lang="zh-CN" altLang="en-US" sz="2000">
                <a:solidFill>
                  <a:srgbClr val="FF3300"/>
                </a:solidFill>
                <a:ea typeface="隶书" panose="02010509060101010101" pitchFamily="49" charset="-122"/>
              </a:rPr>
              <a:t>毛泽东的战争观和战争方法论</a:t>
            </a:r>
            <a:r>
              <a:rPr lang="en-US" altLang="zh-CN" sz="2000">
                <a:solidFill>
                  <a:srgbClr val="FF3300"/>
                </a:solidFill>
                <a:ea typeface="隶书" panose="02010509060101010101" pitchFamily="49" charset="-122"/>
              </a:rPr>
              <a:t>】</a:t>
            </a:r>
          </a:p>
        </p:txBody>
      </p:sp>
      <p:sp>
        <p:nvSpPr>
          <p:cNvPr id="18440" name="TextBox 7">
            <a:extLst>
              <a:ext uri="{FF2B5EF4-FFF2-40B4-BE49-F238E27FC236}">
                <a16:creationId xmlns:a16="http://schemas.microsoft.com/office/drawing/2014/main" id="{F6146201-510D-B737-386B-B584815A8A6E}"/>
              </a:ext>
            </a:extLst>
          </p:cNvPr>
          <p:cNvSpPr txBox="1">
            <a:spLocks noChangeArrowheads="1"/>
          </p:cNvSpPr>
          <p:nvPr/>
        </p:nvSpPr>
        <p:spPr bwMode="auto">
          <a:xfrm>
            <a:off x="2143125" y="5357813"/>
            <a:ext cx="2058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zh-CN" altLang="en-US"/>
              <a:t>以战止战</a:t>
            </a:r>
          </a:p>
        </p:txBody>
      </p:sp>
      <p:sp>
        <p:nvSpPr>
          <p:cNvPr id="18441" name="右箭头 8">
            <a:extLst>
              <a:ext uri="{FF2B5EF4-FFF2-40B4-BE49-F238E27FC236}">
                <a16:creationId xmlns:a16="http://schemas.microsoft.com/office/drawing/2014/main" id="{9CED9BF5-08B5-D92C-3314-6F6759451FAE}"/>
              </a:ext>
            </a:extLst>
          </p:cNvPr>
          <p:cNvSpPr>
            <a:spLocks noChangeArrowheads="1"/>
          </p:cNvSpPr>
          <p:nvPr/>
        </p:nvSpPr>
        <p:spPr bwMode="auto">
          <a:xfrm>
            <a:off x="3571875" y="5429250"/>
            <a:ext cx="835025" cy="357188"/>
          </a:xfrm>
          <a:prstGeom prst="rightArrow">
            <a:avLst>
              <a:gd name="adj1" fmla="val 50000"/>
              <a:gd name="adj2" fmla="val 49624"/>
            </a:avLst>
          </a:prstGeom>
          <a:solidFill>
            <a:schemeClr val="accent1"/>
          </a:solidFill>
          <a:ln w="9525">
            <a:solidFill>
              <a:schemeClr val="tx1"/>
            </a:solidFill>
            <a:round/>
            <a:headEnd/>
            <a:tailEnd/>
          </a:ln>
        </p:spPr>
        <p:txBody>
          <a:bodyPr/>
          <a:lstStyle/>
          <a:p>
            <a:endParaRPr lang="zh-CN" altLang="en-US"/>
          </a:p>
        </p:txBody>
      </p:sp>
      <p:sp>
        <p:nvSpPr>
          <p:cNvPr id="18442" name="TextBox 9">
            <a:extLst>
              <a:ext uri="{FF2B5EF4-FFF2-40B4-BE49-F238E27FC236}">
                <a16:creationId xmlns:a16="http://schemas.microsoft.com/office/drawing/2014/main" id="{46A0D820-A89E-1DBA-D238-AE7771E3CEE3}"/>
              </a:ext>
            </a:extLst>
          </p:cNvPr>
          <p:cNvSpPr txBox="1">
            <a:spLocks noChangeArrowheads="1"/>
          </p:cNvSpPr>
          <p:nvPr/>
        </p:nvSpPr>
        <p:spPr bwMode="auto">
          <a:xfrm>
            <a:off x="4429125" y="53578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a:t>以和抑战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8"/>
                                        </p:tgtEl>
                                        <p:attrNameLst>
                                          <p:attrName>style.visibility</p:attrName>
                                        </p:attrNameLst>
                                      </p:cBhvr>
                                      <p:to>
                                        <p:strVal val="visible"/>
                                      </p:to>
                                    </p:set>
                                    <p:anim calcmode="lin" valueType="num">
                                      <p:cBhvr>
                                        <p:cTn id="7" dur="500" fill="hold"/>
                                        <p:tgtEl>
                                          <p:spTgt spid="5128"/>
                                        </p:tgtEl>
                                        <p:attrNameLst>
                                          <p:attrName>ppt_x</p:attrName>
                                        </p:attrNameLst>
                                      </p:cBhvr>
                                      <p:tavLst>
                                        <p:tav tm="0">
                                          <p:val>
                                            <p:strVal val="0-#ppt_w/2"/>
                                          </p:val>
                                        </p:tav>
                                        <p:tav tm="100000">
                                          <p:val>
                                            <p:strVal val="#ppt_x"/>
                                          </p:val>
                                        </p:tav>
                                      </p:tavLst>
                                    </p:anim>
                                    <p:anim calcmode="lin" valueType="num">
                                      <p:cBhvr>
                                        <p:cTn id="8" dur="500" fill="hold"/>
                                        <p:tgtEl>
                                          <p:spTgt spid="512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42" fill="hold" nodeType="after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barn(outHorizontal)">
                                      <p:cBhvr>
                                        <p:cTn id="12"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8"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5" name="Rectangle 5">
            <a:extLst>
              <a:ext uri="{FF2B5EF4-FFF2-40B4-BE49-F238E27FC236}">
                <a16:creationId xmlns:a16="http://schemas.microsoft.com/office/drawing/2014/main" id="{25DA1026-6AB9-1AA9-9CF9-68C22AB7BA1C}"/>
              </a:ext>
            </a:extLst>
          </p:cNvPr>
          <p:cNvSpPr>
            <a:spLocks noChangeArrowheads="1"/>
          </p:cNvSpPr>
          <p:nvPr/>
        </p:nvSpPr>
        <p:spPr bwMode="auto">
          <a:xfrm>
            <a:off x="1606550" y="1444625"/>
            <a:ext cx="71088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buFont typeface="Arial" panose="020B0604020202020204" pitchFamily="34" charset="0"/>
              <a:buNone/>
            </a:pPr>
            <a:r>
              <a:rPr lang="en-US" altLang="zh-CN" sz="1600">
                <a:latin typeface="楷体_GB2312" pitchFamily="49" charset="-122"/>
                <a:ea typeface="楷体_GB2312" pitchFamily="49" charset="-122"/>
              </a:rPr>
              <a:t>    </a:t>
            </a:r>
            <a:r>
              <a:rPr lang="zh-CN" altLang="en-US">
                <a:latin typeface="楷体_GB2312" pitchFamily="49" charset="-122"/>
                <a:ea typeface="楷体_GB2312" pitchFamily="49" charset="-122"/>
              </a:rPr>
              <a:t>一、</a:t>
            </a:r>
            <a:r>
              <a:rPr lang="zh-CN" altLang="en-US">
                <a:solidFill>
                  <a:schemeClr val="tx2"/>
                </a:solidFill>
                <a:latin typeface="方正粗倩简体" pitchFamily="65" charset="-122"/>
                <a:ea typeface="楷体_GB2312" pitchFamily="49" charset="-122"/>
              </a:rPr>
              <a:t>毛泽东的</a:t>
            </a:r>
            <a:r>
              <a:rPr lang="zh-CN" altLang="en-US">
                <a:latin typeface="楷体_GB2312" pitchFamily="49" charset="-122"/>
                <a:ea typeface="楷体_GB2312" pitchFamily="49" charset="-122"/>
              </a:rPr>
              <a:t>战争观</a:t>
            </a:r>
          </a:p>
          <a:p>
            <a:pPr algn="just">
              <a:spcBef>
                <a:spcPct val="20000"/>
              </a:spcBef>
              <a:buFont typeface="Arial" panose="020B0604020202020204" pitchFamily="34" charset="0"/>
              <a:buNone/>
            </a:pPr>
            <a:r>
              <a:rPr lang="zh-CN" altLang="en-US">
                <a:latin typeface="楷体_GB2312" pitchFamily="49" charset="-122"/>
                <a:ea typeface="楷体_GB2312" pitchFamily="49" charset="-122"/>
              </a:rPr>
              <a:t>        （二）拥护正义战争，反对非正义战争</a:t>
            </a:r>
          </a:p>
          <a:p>
            <a:pPr algn="just">
              <a:spcBef>
                <a:spcPct val="20000"/>
              </a:spcBef>
              <a:buFont typeface="Arial" panose="020B0604020202020204" pitchFamily="34" charset="0"/>
              <a:buNone/>
            </a:pPr>
            <a:r>
              <a:rPr lang="zh-CN" altLang="en-US">
                <a:latin typeface="楷体_GB2312" pitchFamily="49" charset="-122"/>
                <a:ea typeface="楷体_GB2312" pitchFamily="49" charset="-122"/>
              </a:rPr>
              <a:t>    毛泽东指出：</a:t>
            </a:r>
            <a:r>
              <a:rPr lang="zh-CN" altLang="en-US">
                <a:ea typeface="楷体_GB2312" pitchFamily="49" charset="-122"/>
              </a:rPr>
              <a:t>“</a:t>
            </a:r>
            <a:r>
              <a:rPr lang="zh-CN" altLang="en-US">
                <a:latin typeface="楷体_GB2312" pitchFamily="49" charset="-122"/>
                <a:ea typeface="楷体_GB2312" pitchFamily="49" charset="-122"/>
              </a:rPr>
              <a:t>历史上的战争分为两类，一类是正义的，一类是非正义的。一切进步的战争都是正义的，一切阻碍进步的战争都是非正义的。我们共产党人反对一切阻碍进步的非正义的战争，但是不反对进步的正义的战争。反对的方法，在战争未爆发前，极力阻止其爆发；既爆发后，只要有可能，就用战争反对战争，用正义战争反对非正义战争。</a:t>
            </a:r>
            <a:r>
              <a:rPr lang="zh-CN" altLang="en-US">
                <a:ea typeface="楷体_GB2312" pitchFamily="49" charset="-122"/>
              </a:rPr>
              <a:t>”</a:t>
            </a:r>
            <a:r>
              <a:rPr lang="zh-CN" altLang="en-US">
                <a:latin typeface="楷体_GB2312" pitchFamily="49" charset="-122"/>
                <a:ea typeface="楷体_GB2312" pitchFamily="49" charset="-122"/>
              </a:rPr>
              <a:t>（</a:t>
            </a:r>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毛泽东选集</a:t>
            </a:r>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第</a:t>
            </a:r>
            <a:r>
              <a:rPr lang="en-US" altLang="zh-CN">
                <a:latin typeface="楷体_GB2312" pitchFamily="49" charset="-122"/>
                <a:ea typeface="楷体_GB2312" pitchFamily="49" charset="-122"/>
              </a:rPr>
              <a:t>476</a:t>
            </a:r>
            <a:r>
              <a:rPr lang="zh-CN" altLang="en-US">
                <a:latin typeface="楷体_GB2312" pitchFamily="49" charset="-122"/>
                <a:ea typeface="楷体_GB2312" pitchFamily="49" charset="-122"/>
              </a:rPr>
              <a:t>页）</a:t>
            </a:r>
          </a:p>
          <a:p>
            <a:pPr algn="ctr">
              <a:spcBef>
                <a:spcPct val="20000"/>
              </a:spcBef>
              <a:buFont typeface="Arial" panose="020B0604020202020204" pitchFamily="34" charset="0"/>
              <a:buNone/>
            </a:pPr>
            <a:endParaRPr lang="en-US" altLang="zh-CN">
              <a:latin typeface="楷体_GB2312" pitchFamily="49" charset="-122"/>
              <a:ea typeface="楷体_GB2312" pitchFamily="49" charset="-122"/>
            </a:endParaRPr>
          </a:p>
        </p:txBody>
      </p:sp>
      <p:sp>
        <p:nvSpPr>
          <p:cNvPr id="5128" name="Rectangle 8">
            <a:extLst>
              <a:ext uri="{FF2B5EF4-FFF2-40B4-BE49-F238E27FC236}">
                <a16:creationId xmlns:a16="http://schemas.microsoft.com/office/drawing/2014/main" id="{2480664E-3162-D45A-2BF0-23392AA4F462}"/>
              </a:ext>
            </a:extLst>
          </p:cNvPr>
          <p:cNvSpPr>
            <a:spLocks noGrp="1" noChangeArrowheads="1"/>
          </p:cNvSpPr>
          <p:nvPr>
            <p:ph type="ctrTitle"/>
          </p:nvPr>
        </p:nvSpPr>
        <p:spPr>
          <a:xfrm>
            <a:off x="1676400" y="457200"/>
            <a:ext cx="6781800" cy="1143000"/>
          </a:xfrm>
        </p:spPr>
        <p:txBody>
          <a:bodyPr/>
          <a:lstStyle/>
          <a:p>
            <a:pPr eaLnBrk="1" hangingPunct="1"/>
            <a:r>
              <a:rPr lang="zh-CN" altLang="en-US" sz="2800">
                <a:latin typeface="黑体" panose="02010609060101010101" pitchFamily="49" charset="-122"/>
                <a:ea typeface="黑体" panose="02010609060101010101" pitchFamily="49" charset="-122"/>
              </a:rPr>
              <a:t>毛泽东的战争观和战争方法论</a:t>
            </a:r>
          </a:p>
        </p:txBody>
      </p:sp>
      <p:sp>
        <p:nvSpPr>
          <p:cNvPr id="19460" name="AutoShape 9">
            <a:hlinkClick r:id="" action="ppaction://hlinkshowjump?jump=nextslide"/>
            <a:extLst>
              <a:ext uri="{FF2B5EF4-FFF2-40B4-BE49-F238E27FC236}">
                <a16:creationId xmlns:a16="http://schemas.microsoft.com/office/drawing/2014/main" id="{66A1FBC3-9A79-F31F-A874-3786B9A7E35A}"/>
              </a:ext>
            </a:extLst>
          </p:cNvPr>
          <p:cNvSpPr>
            <a:spLocks noChangeArrowheads="1"/>
          </p:cNvSpPr>
          <p:nvPr/>
        </p:nvSpPr>
        <p:spPr bwMode="auto">
          <a:xfrm>
            <a:off x="6858000" y="6477000"/>
            <a:ext cx="179388" cy="179388"/>
          </a:xfrm>
          <a:prstGeom prst="actionButtonForwardNext">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9461" name="AutoShape 10">
            <a:hlinkClick r:id="" action="ppaction://hlinkshowjump?jump=previousslide"/>
            <a:extLst>
              <a:ext uri="{FF2B5EF4-FFF2-40B4-BE49-F238E27FC236}">
                <a16:creationId xmlns:a16="http://schemas.microsoft.com/office/drawing/2014/main" id="{A547185E-17C3-FBF4-63FA-0EBF205D7EB0}"/>
              </a:ext>
            </a:extLst>
          </p:cNvPr>
          <p:cNvSpPr>
            <a:spLocks noChangeArrowheads="1"/>
          </p:cNvSpPr>
          <p:nvPr/>
        </p:nvSpPr>
        <p:spPr bwMode="auto">
          <a:xfrm>
            <a:off x="6477000" y="6477000"/>
            <a:ext cx="179388" cy="179388"/>
          </a:xfrm>
          <a:prstGeom prst="actionButtonBackPrevious">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9462" name="AutoShape 11">
            <a:hlinkClick r:id="" action="ppaction://hlinkshowjump?jump=firstslide"/>
            <a:extLst>
              <a:ext uri="{FF2B5EF4-FFF2-40B4-BE49-F238E27FC236}">
                <a16:creationId xmlns:a16="http://schemas.microsoft.com/office/drawing/2014/main" id="{7BDBD0F0-FA37-EDEF-A656-9B86ED3DA7DD}"/>
              </a:ext>
            </a:extLst>
          </p:cNvPr>
          <p:cNvSpPr>
            <a:spLocks noChangeArrowheads="1"/>
          </p:cNvSpPr>
          <p:nvPr/>
        </p:nvSpPr>
        <p:spPr bwMode="auto">
          <a:xfrm>
            <a:off x="6096000" y="6477000"/>
            <a:ext cx="179388" cy="179388"/>
          </a:xfrm>
          <a:prstGeom prst="actionButtonHome">
            <a:avLst/>
          </a:prstGeom>
          <a:solidFill>
            <a:srgbClr val="FFCC00"/>
          </a:solidFill>
          <a:ln w="9525">
            <a:solidFill>
              <a:srgbClr val="FFCC00"/>
            </a:solidFill>
            <a:miter lim="800000"/>
            <a:headEnd/>
            <a:tailEnd/>
          </a:ln>
        </p:spPr>
        <p:txBody>
          <a:bodyPr wrap="none" anchor="ctr"/>
          <a:lstStyle/>
          <a:p>
            <a:pPr>
              <a:buFont typeface="Arial" panose="020B0604020202020204" pitchFamily="34" charset="0"/>
              <a:buNone/>
            </a:pPr>
            <a:endParaRPr lang="zh-CN" altLang="en-US"/>
          </a:p>
        </p:txBody>
      </p:sp>
      <p:sp>
        <p:nvSpPr>
          <p:cNvPr id="19463" name="Rectangle 12">
            <a:extLst>
              <a:ext uri="{FF2B5EF4-FFF2-40B4-BE49-F238E27FC236}">
                <a16:creationId xmlns:a16="http://schemas.microsoft.com/office/drawing/2014/main" id="{14985C97-0810-B48F-D1EB-2C861688FA2C}"/>
              </a:ext>
            </a:extLst>
          </p:cNvPr>
          <p:cNvSpPr>
            <a:spLocks noChangeArrowheads="1"/>
          </p:cNvSpPr>
          <p:nvPr/>
        </p:nvSpPr>
        <p:spPr bwMode="auto">
          <a:xfrm>
            <a:off x="4800600" y="3810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r>
              <a:rPr lang="en-US" altLang="zh-CN" sz="2000">
                <a:solidFill>
                  <a:srgbClr val="FF3300"/>
                </a:solidFill>
                <a:ea typeface="隶书" panose="02010509060101010101" pitchFamily="49" charset="-122"/>
              </a:rPr>
              <a:t>【</a:t>
            </a:r>
            <a:r>
              <a:rPr lang="zh-CN" altLang="en-US" sz="2000">
                <a:solidFill>
                  <a:srgbClr val="FF3300"/>
                </a:solidFill>
                <a:ea typeface="隶书" panose="02010509060101010101" pitchFamily="49" charset="-122"/>
              </a:rPr>
              <a:t>毛泽东的战争观和战争方法论</a:t>
            </a:r>
            <a:r>
              <a:rPr lang="en-US" altLang="zh-CN" sz="2000">
                <a:solidFill>
                  <a:srgbClr val="FF3300"/>
                </a:solidFill>
                <a:ea typeface="隶书" panose="02010509060101010101" pitchFamily="49" charset="-122"/>
              </a:rPr>
              <a:t>】</a:t>
            </a:r>
          </a:p>
        </p:txBody>
      </p:sp>
      <p:sp>
        <p:nvSpPr>
          <p:cNvPr id="19464" name="TextBox 7">
            <a:extLst>
              <a:ext uri="{FF2B5EF4-FFF2-40B4-BE49-F238E27FC236}">
                <a16:creationId xmlns:a16="http://schemas.microsoft.com/office/drawing/2014/main" id="{F04FC501-AD58-5D8E-ACCF-8CF8AE07E19F}"/>
              </a:ext>
            </a:extLst>
          </p:cNvPr>
          <p:cNvSpPr txBox="1">
            <a:spLocks noChangeArrowheads="1"/>
          </p:cNvSpPr>
          <p:nvPr/>
        </p:nvSpPr>
        <p:spPr bwMode="auto">
          <a:xfrm>
            <a:off x="2071688" y="5429250"/>
            <a:ext cx="2058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anose="020B0604020202020204" pitchFamily="34" charset="0"/>
              <a:buNone/>
            </a:pPr>
            <a:r>
              <a:rPr lang="zh-CN" altLang="en-US"/>
              <a:t>以战止战</a:t>
            </a:r>
          </a:p>
        </p:txBody>
      </p:sp>
      <p:sp>
        <p:nvSpPr>
          <p:cNvPr id="19465" name="右箭头 8">
            <a:extLst>
              <a:ext uri="{FF2B5EF4-FFF2-40B4-BE49-F238E27FC236}">
                <a16:creationId xmlns:a16="http://schemas.microsoft.com/office/drawing/2014/main" id="{70802D2E-2561-FAD3-DF4D-577447FF8461}"/>
              </a:ext>
            </a:extLst>
          </p:cNvPr>
          <p:cNvSpPr>
            <a:spLocks noChangeArrowheads="1"/>
          </p:cNvSpPr>
          <p:nvPr/>
        </p:nvSpPr>
        <p:spPr bwMode="auto">
          <a:xfrm>
            <a:off x="3500438" y="5500688"/>
            <a:ext cx="835025" cy="357187"/>
          </a:xfrm>
          <a:prstGeom prst="rightArrow">
            <a:avLst>
              <a:gd name="adj1" fmla="val 50000"/>
              <a:gd name="adj2" fmla="val 49624"/>
            </a:avLst>
          </a:prstGeom>
          <a:solidFill>
            <a:schemeClr val="accent1"/>
          </a:solidFill>
          <a:ln w="9525">
            <a:solidFill>
              <a:schemeClr val="tx1"/>
            </a:solidFill>
            <a:round/>
            <a:headEnd/>
            <a:tailEnd/>
          </a:ln>
        </p:spPr>
        <p:txBody>
          <a:bodyPr/>
          <a:lstStyle/>
          <a:p>
            <a:endParaRPr lang="zh-CN" altLang="en-US"/>
          </a:p>
        </p:txBody>
      </p:sp>
      <p:sp>
        <p:nvSpPr>
          <p:cNvPr id="19466" name="TextBox 9">
            <a:extLst>
              <a:ext uri="{FF2B5EF4-FFF2-40B4-BE49-F238E27FC236}">
                <a16:creationId xmlns:a16="http://schemas.microsoft.com/office/drawing/2014/main" id="{0861ECEA-4F91-2E06-26DF-3A4DBD4F9FFE}"/>
              </a:ext>
            </a:extLst>
          </p:cNvPr>
          <p:cNvSpPr txBox="1">
            <a:spLocks noChangeArrowheads="1"/>
          </p:cNvSpPr>
          <p:nvPr/>
        </p:nvSpPr>
        <p:spPr bwMode="auto">
          <a:xfrm>
            <a:off x="4286250" y="54292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a:t>以和抑战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8"/>
                                        </p:tgtEl>
                                        <p:attrNameLst>
                                          <p:attrName>style.visibility</p:attrName>
                                        </p:attrNameLst>
                                      </p:cBhvr>
                                      <p:to>
                                        <p:strVal val="visible"/>
                                      </p:to>
                                    </p:set>
                                    <p:anim calcmode="lin" valueType="num">
                                      <p:cBhvr>
                                        <p:cTn id="7" dur="500" fill="hold"/>
                                        <p:tgtEl>
                                          <p:spTgt spid="5128"/>
                                        </p:tgtEl>
                                        <p:attrNameLst>
                                          <p:attrName>ppt_x</p:attrName>
                                        </p:attrNameLst>
                                      </p:cBhvr>
                                      <p:tavLst>
                                        <p:tav tm="0">
                                          <p:val>
                                            <p:strVal val="0-#ppt_w/2"/>
                                          </p:val>
                                        </p:tav>
                                        <p:tav tm="100000">
                                          <p:val>
                                            <p:strVal val="#ppt_x"/>
                                          </p:val>
                                        </p:tav>
                                      </p:tavLst>
                                    </p:anim>
                                    <p:anim calcmode="lin" valueType="num">
                                      <p:cBhvr>
                                        <p:cTn id="8" dur="500" fill="hold"/>
                                        <p:tgtEl>
                                          <p:spTgt spid="512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42" fill="hold" nodeType="after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barn(outHorizontal)">
                                      <p:cBhvr>
                                        <p:cTn id="12"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8"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QwM2FhN2YzOTI4NDdjNTA2ZmNkNzljYTU3YjI5MTA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50,&quot;width&quot;:50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75,&quot;width&quot;:15840}"/>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2281</Words>
  <Application>Microsoft Office PowerPoint</Application>
  <PresentationFormat>全屏显示(4:3)</PresentationFormat>
  <Paragraphs>237</Paragraphs>
  <Slides>32</Slides>
  <Notes>0</Notes>
  <HiddenSlides>0</HiddenSlides>
  <MMClips>0</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1</vt:i4>
      </vt:variant>
      <vt:variant>
        <vt:lpstr>幻灯片标题</vt:lpstr>
      </vt:variant>
      <vt:variant>
        <vt:i4>32</vt:i4>
      </vt:variant>
    </vt:vector>
  </HeadingPairs>
  <TitlesOfParts>
    <vt:vector size="48" baseType="lpstr">
      <vt:lpstr>方正粗倩简体</vt:lpstr>
      <vt:lpstr>黑体</vt:lpstr>
      <vt:lpstr>华文楷体</vt:lpstr>
      <vt:lpstr>华文行楷</vt:lpstr>
      <vt:lpstr>楷体_GB2312</vt:lpstr>
      <vt:lpstr>隶书</vt:lpstr>
      <vt:lpstr>宋体</vt:lpstr>
      <vt:lpstr>Arial</vt:lpstr>
      <vt:lpstr>Arial Black</vt:lpstr>
      <vt:lpstr>Times New Roman</vt:lpstr>
      <vt:lpstr>默认设计模板</vt:lpstr>
      <vt:lpstr>3_默认设计模板</vt:lpstr>
      <vt:lpstr>4_默认设计模板</vt:lpstr>
      <vt:lpstr>2_默认设计模板</vt:lpstr>
      <vt:lpstr>8_默认设计模板</vt:lpstr>
      <vt:lpstr>Photoshop.Image.6</vt:lpstr>
      <vt:lpstr>PowerPoint 演示文稿</vt:lpstr>
      <vt:lpstr>毛泽东军事思想</vt:lpstr>
      <vt:lpstr>毛泽东军事思想的科学涵义 </vt:lpstr>
      <vt:lpstr>PowerPoint 演示文稿</vt:lpstr>
      <vt:lpstr>PowerPoint 演示文稿</vt:lpstr>
      <vt:lpstr>毛泽东军事思想的形成和发展</vt:lpstr>
      <vt:lpstr>PowerPoint 演示文稿</vt:lpstr>
      <vt:lpstr>毛泽东的战争观和战争方法论</vt:lpstr>
      <vt:lpstr>毛泽东的战争观和战争方法论</vt:lpstr>
      <vt:lpstr>毛泽东人民战争思想 </vt:lpstr>
      <vt:lpstr>PowerPoint 演示文稿</vt:lpstr>
      <vt:lpstr>PowerPoint 演示文稿</vt:lpstr>
      <vt:lpstr>毛泽东人民军队建设思想 </vt:lpstr>
      <vt:lpstr>毛泽东人民军队建设思想 </vt:lpstr>
      <vt:lpstr>毛泽东人民军队建设思想 </vt:lpstr>
      <vt:lpstr>PowerPoint 演示文稿</vt:lpstr>
      <vt:lpstr>人民战争战略战术 </vt:lpstr>
      <vt:lpstr>一、实行积极防御，反对消极防御 </vt:lpstr>
      <vt:lpstr>PowerPoint 演示文稿</vt:lpstr>
      <vt:lpstr>PowerPoint 演示文稿</vt:lpstr>
      <vt:lpstr>PowerPoint 演示文稿</vt:lpstr>
      <vt:lpstr>二、集中优势兵力各个歼灭敌人 </vt:lpstr>
      <vt:lpstr>PowerPoint 演示文稿</vt:lpstr>
      <vt:lpstr>PowerPoint 演示文稿</vt:lpstr>
      <vt:lpstr>PowerPoint 演示文稿</vt:lpstr>
      <vt:lpstr>三、慎重初战 </vt:lpstr>
      <vt:lpstr>PowerPoint 演示文稿</vt:lpstr>
      <vt:lpstr>PowerPoint 演示文稿</vt:lpstr>
      <vt:lpstr>四、运动战、阵地战、游击战 </vt:lpstr>
      <vt:lpstr>五、灵活性 </vt:lpstr>
      <vt:lpstr>PowerPoint 演示文稿</vt:lpstr>
      <vt:lpstr>思考题</vt:lpstr>
    </vt:vector>
  </TitlesOfParts>
  <Company>chinamai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毛泽东军事思想</dc:title>
  <dc:creator>chinamai</dc:creator>
  <cp:lastModifiedBy>wQf fQ</cp:lastModifiedBy>
  <cp:revision>323</cp:revision>
  <dcterms:created xsi:type="dcterms:W3CDTF">2002-01-25T12:51:00Z</dcterms:created>
  <dcterms:modified xsi:type="dcterms:W3CDTF">2024-12-17T06:21:42Z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E1F9BC79BA9F48A59001548B07268462</vt:lpwstr>
  </property>
</Properties>
</file>